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8"/>
  </p:handoutMasterIdLst>
  <p:sldIdLst>
    <p:sldId id="258" r:id="rId2"/>
    <p:sldId id="279" r:id="rId3"/>
    <p:sldId id="272" r:id="rId4"/>
    <p:sldId id="259" r:id="rId5"/>
    <p:sldId id="273" r:id="rId6"/>
    <p:sldId id="274" r:id="rId7"/>
    <p:sldId id="280" r:id="rId8"/>
    <p:sldId id="260" r:id="rId9"/>
    <p:sldId id="281" r:id="rId10"/>
    <p:sldId id="268" r:id="rId11"/>
    <p:sldId id="262" r:id="rId12"/>
    <p:sldId id="277" r:id="rId13"/>
    <p:sldId id="263" r:id="rId14"/>
    <p:sldId id="264" r:id="rId15"/>
    <p:sldId id="271" r:id="rId16"/>
    <p:sldId id="25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91" d="100"/>
          <a:sy n="91" d="100"/>
        </p:scale>
        <p:origin x="370" y="67"/>
      </p:cViewPr>
      <p:guideLst/>
    </p:cSldViewPr>
  </p:slideViewPr>
  <p:notesTextViewPr>
    <p:cViewPr>
      <p:scale>
        <a:sx n="1" d="1"/>
        <a:sy n="1" d="1"/>
      </p:scale>
      <p:origin x="0" y="0"/>
    </p:cViewPr>
  </p:notesTextViewPr>
  <p:notesViewPr>
    <p:cSldViewPr snapToGrid="0">
      <p:cViewPr varScale="1">
        <p:scale>
          <a:sx n="65" d="100"/>
          <a:sy n="65"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E3ABA2-F154-463F-9222-154F0C216F93}"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IN"/>
        </a:p>
      </dgm:t>
    </dgm:pt>
    <dgm:pt modelId="{7AD67FDC-368A-4866-B8ED-CCD865E9827B}">
      <dgm:prSet phldrT="[Text]"/>
      <dgm:spPr/>
      <dgm:t>
        <a:bodyPr/>
        <a:lstStyle/>
        <a:p>
          <a:r>
            <a:rPr lang="en-IN" b="0" i="0" dirty="0"/>
            <a:t>Insufficient or Inaccurate Data</a:t>
          </a:r>
          <a:endParaRPr lang="en-IN" dirty="0"/>
        </a:p>
      </dgm:t>
    </dgm:pt>
    <dgm:pt modelId="{AE48FACD-3BA5-48A4-AE8C-D717437D2EE7}" type="parTrans" cxnId="{E474622F-1A36-4238-90D1-CC8226B1FE0A}">
      <dgm:prSet/>
      <dgm:spPr/>
      <dgm:t>
        <a:bodyPr/>
        <a:lstStyle/>
        <a:p>
          <a:endParaRPr lang="en-IN"/>
        </a:p>
      </dgm:t>
    </dgm:pt>
    <dgm:pt modelId="{611EE8D4-186F-40C1-B311-513640ED46D1}" type="sibTrans" cxnId="{E474622F-1A36-4238-90D1-CC8226B1FE0A}">
      <dgm:prSet/>
      <dgm:spPr/>
      <dgm:t>
        <a:bodyPr/>
        <a:lstStyle/>
        <a:p>
          <a:endParaRPr lang="en-IN"/>
        </a:p>
      </dgm:t>
    </dgm:pt>
    <dgm:pt modelId="{9E7CA66F-47E1-42F6-97D6-8E77B9430B52}">
      <dgm:prSet phldrT="[Text]"/>
      <dgm:spPr/>
      <dgm:t>
        <a:bodyPr/>
        <a:lstStyle/>
        <a:p>
          <a:r>
            <a:rPr lang="en-IN" b="0" i="0" dirty="0"/>
            <a:t>Data Standardization</a:t>
          </a:r>
          <a:endParaRPr lang="en-IN" dirty="0"/>
        </a:p>
      </dgm:t>
    </dgm:pt>
    <dgm:pt modelId="{8E4EEF75-CA26-44D2-8AB8-EB3BA3F61C6F}" type="parTrans" cxnId="{97290DD9-638A-4B7E-8268-69BC363C7E21}">
      <dgm:prSet/>
      <dgm:spPr/>
      <dgm:t>
        <a:bodyPr/>
        <a:lstStyle/>
        <a:p>
          <a:endParaRPr lang="en-IN"/>
        </a:p>
      </dgm:t>
    </dgm:pt>
    <dgm:pt modelId="{403A995B-603F-409D-993F-7F0202D650D8}" type="sibTrans" cxnId="{97290DD9-638A-4B7E-8268-69BC363C7E21}">
      <dgm:prSet/>
      <dgm:spPr/>
      <dgm:t>
        <a:bodyPr/>
        <a:lstStyle/>
        <a:p>
          <a:endParaRPr lang="en-IN"/>
        </a:p>
      </dgm:t>
    </dgm:pt>
    <dgm:pt modelId="{69743EC3-FBBC-4106-B19D-F2A21CABF1F8}">
      <dgm:prSet phldrT="[Text]"/>
      <dgm:spPr/>
      <dgm:t>
        <a:bodyPr/>
        <a:lstStyle/>
        <a:p>
          <a:r>
            <a:rPr lang="en-IN" b="0" i="0" dirty="0"/>
            <a:t>Complex Data Relationships</a:t>
          </a:r>
          <a:endParaRPr lang="en-IN" dirty="0"/>
        </a:p>
      </dgm:t>
    </dgm:pt>
    <dgm:pt modelId="{102D5994-6331-4085-8EE5-68A0851B55A5}" type="parTrans" cxnId="{54E2C552-C029-4B62-AE61-C2E931F6E253}">
      <dgm:prSet/>
      <dgm:spPr/>
      <dgm:t>
        <a:bodyPr/>
        <a:lstStyle/>
        <a:p>
          <a:endParaRPr lang="en-IN"/>
        </a:p>
      </dgm:t>
    </dgm:pt>
    <dgm:pt modelId="{813117FC-8D84-4985-971F-D1E194D7A102}" type="sibTrans" cxnId="{54E2C552-C029-4B62-AE61-C2E931F6E253}">
      <dgm:prSet/>
      <dgm:spPr/>
      <dgm:t>
        <a:bodyPr/>
        <a:lstStyle/>
        <a:p>
          <a:endParaRPr lang="en-IN"/>
        </a:p>
      </dgm:t>
    </dgm:pt>
    <dgm:pt modelId="{8D0043C1-0D65-437B-9B93-53EC0FFAF09E}">
      <dgm:prSet phldrT="[Text]"/>
      <dgm:spPr/>
      <dgm:t>
        <a:bodyPr/>
        <a:lstStyle/>
        <a:p>
          <a:r>
            <a:rPr lang="en-IN" b="0" i="0" dirty="0"/>
            <a:t>Performance and Scalability</a:t>
          </a:r>
          <a:endParaRPr lang="en-IN" dirty="0"/>
        </a:p>
      </dgm:t>
    </dgm:pt>
    <dgm:pt modelId="{E71D2D45-4315-4F89-B3C6-0A3CDD4617F9}" type="parTrans" cxnId="{37F419CF-423E-4888-A5FD-F8FCEA97D736}">
      <dgm:prSet/>
      <dgm:spPr/>
      <dgm:t>
        <a:bodyPr/>
        <a:lstStyle/>
        <a:p>
          <a:endParaRPr lang="en-IN"/>
        </a:p>
      </dgm:t>
    </dgm:pt>
    <dgm:pt modelId="{DC7AC57D-1321-4C70-8B44-FD58EAADEBB5}" type="sibTrans" cxnId="{37F419CF-423E-4888-A5FD-F8FCEA97D736}">
      <dgm:prSet/>
      <dgm:spPr/>
      <dgm:t>
        <a:bodyPr/>
        <a:lstStyle/>
        <a:p>
          <a:endParaRPr lang="en-IN"/>
        </a:p>
      </dgm:t>
    </dgm:pt>
    <dgm:pt modelId="{910553C9-299F-4C2D-8102-3E7EF234A2DA}">
      <dgm:prSet phldrT="[Text]"/>
      <dgm:spPr/>
      <dgm:t>
        <a:bodyPr/>
        <a:lstStyle/>
        <a:p>
          <a:r>
            <a:rPr lang="en-IN" b="0" i="0" dirty="0"/>
            <a:t>Documentation and Communication</a:t>
          </a:r>
          <a:endParaRPr lang="en-IN" dirty="0"/>
        </a:p>
      </dgm:t>
    </dgm:pt>
    <dgm:pt modelId="{54C33D92-BB2F-4AB9-8F88-D2237D9170AF}" type="parTrans" cxnId="{F47C5A3E-A9DB-43CF-9567-297D7671B35D}">
      <dgm:prSet/>
      <dgm:spPr/>
      <dgm:t>
        <a:bodyPr/>
        <a:lstStyle/>
        <a:p>
          <a:endParaRPr lang="en-IN"/>
        </a:p>
      </dgm:t>
    </dgm:pt>
    <dgm:pt modelId="{3C58CC18-1095-4E21-BC19-783F2DC1E23A}" type="sibTrans" cxnId="{F47C5A3E-A9DB-43CF-9567-297D7671B35D}">
      <dgm:prSet/>
      <dgm:spPr/>
      <dgm:t>
        <a:bodyPr/>
        <a:lstStyle/>
        <a:p>
          <a:endParaRPr lang="en-IN"/>
        </a:p>
      </dgm:t>
    </dgm:pt>
    <dgm:pt modelId="{1DE5C5EF-9EE4-4F6B-92DD-EA359F0A4167}" type="pres">
      <dgm:prSet presAssocID="{80E3ABA2-F154-463F-9222-154F0C216F93}" presName="diagram" presStyleCnt="0">
        <dgm:presLayoutVars>
          <dgm:dir/>
          <dgm:resizeHandles val="exact"/>
        </dgm:presLayoutVars>
      </dgm:prSet>
      <dgm:spPr/>
    </dgm:pt>
    <dgm:pt modelId="{F8E1AEBC-38D4-4792-B6C1-9888636155FE}" type="pres">
      <dgm:prSet presAssocID="{7AD67FDC-368A-4866-B8ED-CCD865E9827B}" presName="node" presStyleLbl="node1" presStyleIdx="0" presStyleCnt="5">
        <dgm:presLayoutVars>
          <dgm:bulletEnabled val="1"/>
        </dgm:presLayoutVars>
      </dgm:prSet>
      <dgm:spPr/>
    </dgm:pt>
    <dgm:pt modelId="{2D5A54A8-D77E-4A2B-97B4-176E62479DC0}" type="pres">
      <dgm:prSet presAssocID="{611EE8D4-186F-40C1-B311-513640ED46D1}" presName="sibTrans" presStyleCnt="0"/>
      <dgm:spPr/>
    </dgm:pt>
    <dgm:pt modelId="{06C1660C-107E-4DF3-BB0B-DAC4E2B92767}" type="pres">
      <dgm:prSet presAssocID="{9E7CA66F-47E1-42F6-97D6-8E77B9430B52}" presName="node" presStyleLbl="node1" presStyleIdx="1" presStyleCnt="5">
        <dgm:presLayoutVars>
          <dgm:bulletEnabled val="1"/>
        </dgm:presLayoutVars>
      </dgm:prSet>
      <dgm:spPr/>
    </dgm:pt>
    <dgm:pt modelId="{A97F81FB-756D-4C80-83FF-0BD89D83A1A1}" type="pres">
      <dgm:prSet presAssocID="{403A995B-603F-409D-993F-7F0202D650D8}" presName="sibTrans" presStyleCnt="0"/>
      <dgm:spPr/>
    </dgm:pt>
    <dgm:pt modelId="{DA7C41EB-5794-46E8-B904-31AB91390CF2}" type="pres">
      <dgm:prSet presAssocID="{69743EC3-FBBC-4106-B19D-F2A21CABF1F8}" presName="node" presStyleLbl="node1" presStyleIdx="2" presStyleCnt="5">
        <dgm:presLayoutVars>
          <dgm:bulletEnabled val="1"/>
        </dgm:presLayoutVars>
      </dgm:prSet>
      <dgm:spPr/>
    </dgm:pt>
    <dgm:pt modelId="{4524C448-BB82-4083-A10C-CB01ECBAAE0C}" type="pres">
      <dgm:prSet presAssocID="{813117FC-8D84-4985-971F-D1E194D7A102}" presName="sibTrans" presStyleCnt="0"/>
      <dgm:spPr/>
    </dgm:pt>
    <dgm:pt modelId="{10D6660C-81A3-4B00-A9D6-78E7C37FD6A7}" type="pres">
      <dgm:prSet presAssocID="{8D0043C1-0D65-437B-9B93-53EC0FFAF09E}" presName="node" presStyleLbl="node1" presStyleIdx="3" presStyleCnt="5">
        <dgm:presLayoutVars>
          <dgm:bulletEnabled val="1"/>
        </dgm:presLayoutVars>
      </dgm:prSet>
      <dgm:spPr/>
    </dgm:pt>
    <dgm:pt modelId="{11D0ABAE-AB8A-466F-AC88-4303F36B1233}" type="pres">
      <dgm:prSet presAssocID="{DC7AC57D-1321-4C70-8B44-FD58EAADEBB5}" presName="sibTrans" presStyleCnt="0"/>
      <dgm:spPr/>
    </dgm:pt>
    <dgm:pt modelId="{71EA2C50-9B85-4854-86DC-D9EB52799323}" type="pres">
      <dgm:prSet presAssocID="{910553C9-299F-4C2D-8102-3E7EF234A2DA}" presName="node" presStyleLbl="node1" presStyleIdx="4" presStyleCnt="5">
        <dgm:presLayoutVars>
          <dgm:bulletEnabled val="1"/>
        </dgm:presLayoutVars>
      </dgm:prSet>
      <dgm:spPr/>
    </dgm:pt>
  </dgm:ptLst>
  <dgm:cxnLst>
    <dgm:cxn modelId="{00A4441E-2A11-42D0-B61C-361B059925B6}" type="presOf" srcId="{7AD67FDC-368A-4866-B8ED-CCD865E9827B}" destId="{F8E1AEBC-38D4-4792-B6C1-9888636155FE}" srcOrd="0" destOrd="0" presId="urn:microsoft.com/office/officeart/2005/8/layout/default"/>
    <dgm:cxn modelId="{E474622F-1A36-4238-90D1-CC8226B1FE0A}" srcId="{80E3ABA2-F154-463F-9222-154F0C216F93}" destId="{7AD67FDC-368A-4866-B8ED-CCD865E9827B}" srcOrd="0" destOrd="0" parTransId="{AE48FACD-3BA5-48A4-AE8C-D717437D2EE7}" sibTransId="{611EE8D4-186F-40C1-B311-513640ED46D1}"/>
    <dgm:cxn modelId="{F47C5A3E-A9DB-43CF-9567-297D7671B35D}" srcId="{80E3ABA2-F154-463F-9222-154F0C216F93}" destId="{910553C9-299F-4C2D-8102-3E7EF234A2DA}" srcOrd="4" destOrd="0" parTransId="{54C33D92-BB2F-4AB9-8F88-D2237D9170AF}" sibTransId="{3C58CC18-1095-4E21-BC19-783F2DC1E23A}"/>
    <dgm:cxn modelId="{54E2C552-C029-4B62-AE61-C2E931F6E253}" srcId="{80E3ABA2-F154-463F-9222-154F0C216F93}" destId="{69743EC3-FBBC-4106-B19D-F2A21CABF1F8}" srcOrd="2" destOrd="0" parTransId="{102D5994-6331-4085-8EE5-68A0851B55A5}" sibTransId="{813117FC-8D84-4985-971F-D1E194D7A102}"/>
    <dgm:cxn modelId="{B7FEDCC1-E6AB-48C2-B39D-4E7B57025D6F}" type="presOf" srcId="{69743EC3-FBBC-4106-B19D-F2A21CABF1F8}" destId="{DA7C41EB-5794-46E8-B904-31AB91390CF2}" srcOrd="0" destOrd="0" presId="urn:microsoft.com/office/officeart/2005/8/layout/default"/>
    <dgm:cxn modelId="{636434C2-4B6A-4535-8C2F-F34930C9FA7D}" type="presOf" srcId="{910553C9-299F-4C2D-8102-3E7EF234A2DA}" destId="{71EA2C50-9B85-4854-86DC-D9EB52799323}" srcOrd="0" destOrd="0" presId="urn:microsoft.com/office/officeart/2005/8/layout/default"/>
    <dgm:cxn modelId="{68AF89C6-A145-404A-AA50-4697CD4E6D74}" type="presOf" srcId="{8D0043C1-0D65-437B-9B93-53EC0FFAF09E}" destId="{10D6660C-81A3-4B00-A9D6-78E7C37FD6A7}" srcOrd="0" destOrd="0" presId="urn:microsoft.com/office/officeart/2005/8/layout/default"/>
    <dgm:cxn modelId="{2DF509CD-F878-40DE-9A18-88E24E24890E}" type="presOf" srcId="{9E7CA66F-47E1-42F6-97D6-8E77B9430B52}" destId="{06C1660C-107E-4DF3-BB0B-DAC4E2B92767}" srcOrd="0" destOrd="0" presId="urn:microsoft.com/office/officeart/2005/8/layout/default"/>
    <dgm:cxn modelId="{37F419CF-423E-4888-A5FD-F8FCEA97D736}" srcId="{80E3ABA2-F154-463F-9222-154F0C216F93}" destId="{8D0043C1-0D65-437B-9B93-53EC0FFAF09E}" srcOrd="3" destOrd="0" parTransId="{E71D2D45-4315-4F89-B3C6-0A3CDD4617F9}" sibTransId="{DC7AC57D-1321-4C70-8B44-FD58EAADEBB5}"/>
    <dgm:cxn modelId="{8932B8D7-9A30-46AC-A208-3ED7E9CE4CD3}" type="presOf" srcId="{80E3ABA2-F154-463F-9222-154F0C216F93}" destId="{1DE5C5EF-9EE4-4F6B-92DD-EA359F0A4167}" srcOrd="0" destOrd="0" presId="urn:microsoft.com/office/officeart/2005/8/layout/default"/>
    <dgm:cxn modelId="{97290DD9-638A-4B7E-8268-69BC363C7E21}" srcId="{80E3ABA2-F154-463F-9222-154F0C216F93}" destId="{9E7CA66F-47E1-42F6-97D6-8E77B9430B52}" srcOrd="1" destOrd="0" parTransId="{8E4EEF75-CA26-44D2-8AB8-EB3BA3F61C6F}" sibTransId="{403A995B-603F-409D-993F-7F0202D650D8}"/>
    <dgm:cxn modelId="{E40C0142-2DA5-41F5-8CBC-C90516F2B75E}" type="presParOf" srcId="{1DE5C5EF-9EE4-4F6B-92DD-EA359F0A4167}" destId="{F8E1AEBC-38D4-4792-B6C1-9888636155FE}" srcOrd="0" destOrd="0" presId="urn:microsoft.com/office/officeart/2005/8/layout/default"/>
    <dgm:cxn modelId="{6931CA2B-0A5D-4EFC-9E19-62D76E4AA50A}" type="presParOf" srcId="{1DE5C5EF-9EE4-4F6B-92DD-EA359F0A4167}" destId="{2D5A54A8-D77E-4A2B-97B4-176E62479DC0}" srcOrd="1" destOrd="0" presId="urn:microsoft.com/office/officeart/2005/8/layout/default"/>
    <dgm:cxn modelId="{1566FFFF-0FCA-43F5-86E8-DB2656F894D2}" type="presParOf" srcId="{1DE5C5EF-9EE4-4F6B-92DD-EA359F0A4167}" destId="{06C1660C-107E-4DF3-BB0B-DAC4E2B92767}" srcOrd="2" destOrd="0" presId="urn:microsoft.com/office/officeart/2005/8/layout/default"/>
    <dgm:cxn modelId="{B973ED4C-4ECA-44C9-8104-B82E555A00CE}" type="presParOf" srcId="{1DE5C5EF-9EE4-4F6B-92DD-EA359F0A4167}" destId="{A97F81FB-756D-4C80-83FF-0BD89D83A1A1}" srcOrd="3" destOrd="0" presId="urn:microsoft.com/office/officeart/2005/8/layout/default"/>
    <dgm:cxn modelId="{383AA9F5-9A07-4D0F-9546-790BC0D3D8C6}" type="presParOf" srcId="{1DE5C5EF-9EE4-4F6B-92DD-EA359F0A4167}" destId="{DA7C41EB-5794-46E8-B904-31AB91390CF2}" srcOrd="4" destOrd="0" presId="urn:microsoft.com/office/officeart/2005/8/layout/default"/>
    <dgm:cxn modelId="{3DCAD404-B980-422B-9359-CFC22CEC5248}" type="presParOf" srcId="{1DE5C5EF-9EE4-4F6B-92DD-EA359F0A4167}" destId="{4524C448-BB82-4083-A10C-CB01ECBAAE0C}" srcOrd="5" destOrd="0" presId="urn:microsoft.com/office/officeart/2005/8/layout/default"/>
    <dgm:cxn modelId="{89770EF3-97AC-4550-9216-36681FC6CC1F}" type="presParOf" srcId="{1DE5C5EF-9EE4-4F6B-92DD-EA359F0A4167}" destId="{10D6660C-81A3-4B00-A9D6-78E7C37FD6A7}" srcOrd="6" destOrd="0" presId="urn:microsoft.com/office/officeart/2005/8/layout/default"/>
    <dgm:cxn modelId="{C5F9F005-B38E-471C-9E82-F43579678169}" type="presParOf" srcId="{1DE5C5EF-9EE4-4F6B-92DD-EA359F0A4167}" destId="{11D0ABAE-AB8A-466F-AC88-4303F36B1233}" srcOrd="7" destOrd="0" presId="urn:microsoft.com/office/officeart/2005/8/layout/default"/>
    <dgm:cxn modelId="{286E3E27-0629-45AA-842D-0ED9409A9E70}" type="presParOf" srcId="{1DE5C5EF-9EE4-4F6B-92DD-EA359F0A4167}" destId="{71EA2C50-9B85-4854-86DC-D9EB52799323}"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E1AEBC-38D4-4792-B6C1-9888636155FE}">
      <dsp:nvSpPr>
        <dsp:cNvPr id="0" name=""/>
        <dsp:cNvSpPr/>
      </dsp:nvSpPr>
      <dsp:spPr>
        <a:xfrm>
          <a:off x="371585" y="290"/>
          <a:ext cx="1913135" cy="114788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0" i="0" kern="1200" dirty="0"/>
            <a:t>Insufficient or Inaccurate Data</a:t>
          </a:r>
          <a:endParaRPr lang="en-IN" sz="1900" kern="1200" dirty="0"/>
        </a:p>
      </dsp:txBody>
      <dsp:txXfrm>
        <a:off x="371585" y="290"/>
        <a:ext cx="1913135" cy="1147881"/>
      </dsp:txXfrm>
    </dsp:sp>
    <dsp:sp modelId="{06C1660C-107E-4DF3-BB0B-DAC4E2B92767}">
      <dsp:nvSpPr>
        <dsp:cNvPr id="0" name=""/>
        <dsp:cNvSpPr/>
      </dsp:nvSpPr>
      <dsp:spPr>
        <a:xfrm>
          <a:off x="2476034" y="290"/>
          <a:ext cx="1913135" cy="114788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0" i="0" kern="1200" dirty="0"/>
            <a:t>Data Standardization</a:t>
          </a:r>
          <a:endParaRPr lang="en-IN" sz="1900" kern="1200" dirty="0"/>
        </a:p>
      </dsp:txBody>
      <dsp:txXfrm>
        <a:off x="2476034" y="290"/>
        <a:ext cx="1913135" cy="1147881"/>
      </dsp:txXfrm>
    </dsp:sp>
    <dsp:sp modelId="{DA7C41EB-5794-46E8-B904-31AB91390CF2}">
      <dsp:nvSpPr>
        <dsp:cNvPr id="0" name=""/>
        <dsp:cNvSpPr/>
      </dsp:nvSpPr>
      <dsp:spPr>
        <a:xfrm>
          <a:off x="371585" y="1339484"/>
          <a:ext cx="1913135" cy="114788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0" i="0" kern="1200" dirty="0"/>
            <a:t>Complex Data Relationships</a:t>
          </a:r>
          <a:endParaRPr lang="en-IN" sz="1900" kern="1200" dirty="0"/>
        </a:p>
      </dsp:txBody>
      <dsp:txXfrm>
        <a:off x="371585" y="1339484"/>
        <a:ext cx="1913135" cy="1147881"/>
      </dsp:txXfrm>
    </dsp:sp>
    <dsp:sp modelId="{10D6660C-81A3-4B00-A9D6-78E7C37FD6A7}">
      <dsp:nvSpPr>
        <dsp:cNvPr id="0" name=""/>
        <dsp:cNvSpPr/>
      </dsp:nvSpPr>
      <dsp:spPr>
        <a:xfrm>
          <a:off x="2476034" y="1339484"/>
          <a:ext cx="1913135" cy="114788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0" i="0" kern="1200" dirty="0"/>
            <a:t>Performance and Scalability</a:t>
          </a:r>
          <a:endParaRPr lang="en-IN" sz="1900" kern="1200" dirty="0"/>
        </a:p>
      </dsp:txBody>
      <dsp:txXfrm>
        <a:off x="2476034" y="1339484"/>
        <a:ext cx="1913135" cy="1147881"/>
      </dsp:txXfrm>
    </dsp:sp>
    <dsp:sp modelId="{71EA2C50-9B85-4854-86DC-D9EB52799323}">
      <dsp:nvSpPr>
        <dsp:cNvPr id="0" name=""/>
        <dsp:cNvSpPr/>
      </dsp:nvSpPr>
      <dsp:spPr>
        <a:xfrm>
          <a:off x="1423809" y="2678679"/>
          <a:ext cx="1913135" cy="114788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0" i="0" kern="1200" dirty="0"/>
            <a:t>Documentation and Communication</a:t>
          </a:r>
          <a:endParaRPr lang="en-IN" sz="1900" kern="1200" dirty="0"/>
        </a:p>
      </dsp:txBody>
      <dsp:txXfrm>
        <a:off x="1423809" y="2678679"/>
        <a:ext cx="1913135" cy="114788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A2EF4A-FE14-4532-ACFA-20A14DF804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1AF7810-8773-4156-A713-09D37578EF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8A001C-235D-4583-91CF-74A9E0CA00F9}" type="datetimeFigureOut">
              <a:rPr lang="en-IN" smtClean="0"/>
              <a:t>22-08-2023</a:t>
            </a:fld>
            <a:endParaRPr lang="en-IN"/>
          </a:p>
        </p:txBody>
      </p:sp>
      <p:sp>
        <p:nvSpPr>
          <p:cNvPr id="4" name="Footer Placeholder 3">
            <a:extLst>
              <a:ext uri="{FF2B5EF4-FFF2-40B4-BE49-F238E27FC236}">
                <a16:creationId xmlns:a16="http://schemas.microsoft.com/office/drawing/2014/main" id="{1957EAED-33BC-4D15-A47D-209A6118CF8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D95302D7-0779-4C5A-B415-7F66492AF6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4832E8-E46B-4361-B5C7-5A0699E5DAD7}" type="slidenum">
              <a:rPr lang="en-IN" smtClean="0"/>
              <a:t>‹#›</a:t>
            </a:fld>
            <a:endParaRPr lang="en-IN"/>
          </a:p>
        </p:txBody>
      </p:sp>
    </p:spTree>
    <p:extLst>
      <p:ext uri="{BB962C8B-B14F-4D97-AF65-F5344CB8AC3E}">
        <p14:creationId xmlns:p14="http://schemas.microsoft.com/office/powerpoint/2010/main" val="184298258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525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250819-4475-4460-83F9-65D22FD1B6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850" y="1574674"/>
            <a:ext cx="6254427" cy="4235501"/>
          </a:xfrm>
          <a:prstGeom prst="rect">
            <a:avLst/>
          </a:prstGeom>
        </p:spPr>
      </p:pic>
      <p:sp>
        <p:nvSpPr>
          <p:cNvPr id="4" name="Title 1">
            <a:extLst>
              <a:ext uri="{FF2B5EF4-FFF2-40B4-BE49-F238E27FC236}">
                <a16:creationId xmlns:a16="http://schemas.microsoft.com/office/drawing/2014/main" id="{6D887C14-EE03-4044-93B2-DD0AD899B7AB}"/>
              </a:ext>
            </a:extLst>
          </p:cNvPr>
          <p:cNvSpPr>
            <a:spLocks noGrp="1"/>
          </p:cNvSpPr>
          <p:nvPr>
            <p:ph type="title"/>
          </p:nvPr>
        </p:nvSpPr>
        <p:spPr>
          <a:xfrm>
            <a:off x="7240587" y="1562465"/>
            <a:ext cx="3932237" cy="858915"/>
          </a:xfrm>
          <a:prstGeom prst="rect">
            <a:avLst/>
          </a:prstGeom>
        </p:spPr>
        <p:txBody>
          <a:bodyPr anchor="b"/>
          <a:lstStyle>
            <a:lvl1pPr>
              <a:defRPr sz="3200"/>
            </a:lvl1pPr>
          </a:lstStyle>
          <a:p>
            <a:r>
              <a:rPr lang="en-US" dirty="0"/>
              <a:t>Click to edit Master title style</a:t>
            </a:r>
            <a:endParaRPr lang="en-IN" dirty="0"/>
          </a:p>
        </p:txBody>
      </p:sp>
      <p:sp>
        <p:nvSpPr>
          <p:cNvPr id="5" name="Content Placeholder 2">
            <a:extLst>
              <a:ext uri="{FF2B5EF4-FFF2-40B4-BE49-F238E27FC236}">
                <a16:creationId xmlns:a16="http://schemas.microsoft.com/office/drawing/2014/main" id="{AF1D3D6F-AE8E-42F3-B5BC-84A7D402C543}"/>
              </a:ext>
            </a:extLst>
          </p:cNvPr>
          <p:cNvSpPr>
            <a:spLocks noGrp="1"/>
          </p:cNvSpPr>
          <p:nvPr>
            <p:ph idx="1"/>
          </p:nvPr>
        </p:nvSpPr>
        <p:spPr>
          <a:xfrm>
            <a:off x="881851" y="1562465"/>
            <a:ext cx="6254427" cy="421774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Text Placeholder 3">
            <a:extLst>
              <a:ext uri="{FF2B5EF4-FFF2-40B4-BE49-F238E27FC236}">
                <a16:creationId xmlns:a16="http://schemas.microsoft.com/office/drawing/2014/main" id="{A9D4FCD0-CDE1-43D4-B31A-F943C5326342}"/>
              </a:ext>
            </a:extLst>
          </p:cNvPr>
          <p:cNvSpPr>
            <a:spLocks noGrp="1"/>
          </p:cNvSpPr>
          <p:nvPr>
            <p:ph type="body" sz="half" idx="2"/>
          </p:nvPr>
        </p:nvSpPr>
        <p:spPr>
          <a:xfrm>
            <a:off x="7240587" y="2547888"/>
            <a:ext cx="3932237" cy="323232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7" name="Picture 6">
            <a:extLst>
              <a:ext uri="{FF2B5EF4-FFF2-40B4-BE49-F238E27FC236}">
                <a16:creationId xmlns:a16="http://schemas.microsoft.com/office/drawing/2014/main" id="{441B6B1C-A415-4775-B2F1-5A71DE24BC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99793" y="2485163"/>
            <a:ext cx="4008544" cy="3391851"/>
          </a:xfrm>
          <a:prstGeom prst="rect">
            <a:avLst/>
          </a:prstGeom>
        </p:spPr>
      </p:pic>
    </p:spTree>
    <p:extLst>
      <p:ext uri="{BB962C8B-B14F-4D97-AF65-F5344CB8AC3E}">
        <p14:creationId xmlns:p14="http://schemas.microsoft.com/office/powerpoint/2010/main" val="80502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B35B97-80A5-4AB9-AE3B-8FDFAF50DD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6589" y="1818981"/>
            <a:ext cx="3508157" cy="823912"/>
          </a:xfrm>
          <a:prstGeom prst="rect">
            <a:avLst/>
          </a:prstGeom>
        </p:spPr>
      </p:pic>
      <p:sp>
        <p:nvSpPr>
          <p:cNvPr id="5" name="Text Placeholder 2">
            <a:extLst>
              <a:ext uri="{FF2B5EF4-FFF2-40B4-BE49-F238E27FC236}">
                <a16:creationId xmlns:a16="http://schemas.microsoft.com/office/drawing/2014/main" id="{2B934F4F-3FDE-406F-8065-7DC0635A39BE}"/>
              </a:ext>
            </a:extLst>
          </p:cNvPr>
          <p:cNvSpPr>
            <a:spLocks noGrp="1"/>
          </p:cNvSpPr>
          <p:nvPr>
            <p:ph type="body" idx="1"/>
          </p:nvPr>
        </p:nvSpPr>
        <p:spPr>
          <a:xfrm>
            <a:off x="646591"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3">
            <a:extLst>
              <a:ext uri="{FF2B5EF4-FFF2-40B4-BE49-F238E27FC236}">
                <a16:creationId xmlns:a16="http://schemas.microsoft.com/office/drawing/2014/main" id="{280C112B-8468-4BDD-8741-692A2EFFF719}"/>
              </a:ext>
            </a:extLst>
          </p:cNvPr>
          <p:cNvSpPr>
            <a:spLocks noGrp="1"/>
          </p:cNvSpPr>
          <p:nvPr>
            <p:ph sz="half" idx="2"/>
          </p:nvPr>
        </p:nvSpPr>
        <p:spPr>
          <a:xfrm>
            <a:off x="646592" y="2642893"/>
            <a:ext cx="3481526"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20" name="Picture 19">
            <a:extLst>
              <a:ext uri="{FF2B5EF4-FFF2-40B4-BE49-F238E27FC236}">
                <a16:creationId xmlns:a16="http://schemas.microsoft.com/office/drawing/2014/main" id="{A9B84E61-93E0-4628-A104-C75C29EF87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61281" y="1818981"/>
            <a:ext cx="3508157" cy="823912"/>
          </a:xfrm>
          <a:prstGeom prst="rect">
            <a:avLst/>
          </a:prstGeom>
        </p:spPr>
      </p:pic>
      <p:sp>
        <p:nvSpPr>
          <p:cNvPr id="21" name="Text Placeholder 2">
            <a:extLst>
              <a:ext uri="{FF2B5EF4-FFF2-40B4-BE49-F238E27FC236}">
                <a16:creationId xmlns:a16="http://schemas.microsoft.com/office/drawing/2014/main" id="{FD0345A1-9BDD-450E-8E72-D8795AA3AA27}"/>
              </a:ext>
            </a:extLst>
          </p:cNvPr>
          <p:cNvSpPr>
            <a:spLocks noGrp="1"/>
          </p:cNvSpPr>
          <p:nvPr>
            <p:ph type="body" idx="10"/>
          </p:nvPr>
        </p:nvSpPr>
        <p:spPr>
          <a:xfrm>
            <a:off x="4261283"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2" name="Content Placeholder 3">
            <a:extLst>
              <a:ext uri="{FF2B5EF4-FFF2-40B4-BE49-F238E27FC236}">
                <a16:creationId xmlns:a16="http://schemas.microsoft.com/office/drawing/2014/main" id="{F5E78397-B7FA-4355-A257-A4846BE14737}"/>
              </a:ext>
            </a:extLst>
          </p:cNvPr>
          <p:cNvSpPr>
            <a:spLocks noGrp="1"/>
          </p:cNvSpPr>
          <p:nvPr>
            <p:ph sz="half" idx="11"/>
          </p:nvPr>
        </p:nvSpPr>
        <p:spPr>
          <a:xfrm>
            <a:off x="4261284" y="2642893"/>
            <a:ext cx="3481526"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23" name="Picture 22">
            <a:extLst>
              <a:ext uri="{FF2B5EF4-FFF2-40B4-BE49-F238E27FC236}">
                <a16:creationId xmlns:a16="http://schemas.microsoft.com/office/drawing/2014/main" id="{8838D993-D8F2-4059-9A2F-224D9AAB20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3525" y="1818981"/>
            <a:ext cx="3508157" cy="823912"/>
          </a:xfrm>
          <a:prstGeom prst="rect">
            <a:avLst/>
          </a:prstGeom>
        </p:spPr>
      </p:pic>
      <p:sp>
        <p:nvSpPr>
          <p:cNvPr id="24" name="Text Placeholder 2">
            <a:extLst>
              <a:ext uri="{FF2B5EF4-FFF2-40B4-BE49-F238E27FC236}">
                <a16:creationId xmlns:a16="http://schemas.microsoft.com/office/drawing/2014/main" id="{B37146D7-F7DA-434B-9E68-D796F12F7A21}"/>
              </a:ext>
            </a:extLst>
          </p:cNvPr>
          <p:cNvSpPr>
            <a:spLocks noGrp="1"/>
          </p:cNvSpPr>
          <p:nvPr>
            <p:ph type="body" idx="12"/>
          </p:nvPr>
        </p:nvSpPr>
        <p:spPr>
          <a:xfrm>
            <a:off x="4243527"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pic>
        <p:nvPicPr>
          <p:cNvPr id="26" name="Picture 25">
            <a:extLst>
              <a:ext uri="{FF2B5EF4-FFF2-40B4-BE49-F238E27FC236}">
                <a16:creationId xmlns:a16="http://schemas.microsoft.com/office/drawing/2014/main" id="{79BC8863-27A8-4BA1-98C4-08640E3120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7092" y="1818981"/>
            <a:ext cx="3508157" cy="823912"/>
          </a:xfrm>
          <a:prstGeom prst="rect">
            <a:avLst/>
          </a:prstGeom>
        </p:spPr>
      </p:pic>
      <p:sp>
        <p:nvSpPr>
          <p:cNvPr id="27" name="Text Placeholder 2">
            <a:extLst>
              <a:ext uri="{FF2B5EF4-FFF2-40B4-BE49-F238E27FC236}">
                <a16:creationId xmlns:a16="http://schemas.microsoft.com/office/drawing/2014/main" id="{D044814E-171B-42B7-A39B-6001BA2DF210}"/>
              </a:ext>
            </a:extLst>
          </p:cNvPr>
          <p:cNvSpPr>
            <a:spLocks noGrp="1"/>
          </p:cNvSpPr>
          <p:nvPr>
            <p:ph type="body" idx="14"/>
          </p:nvPr>
        </p:nvSpPr>
        <p:spPr>
          <a:xfrm>
            <a:off x="7867094"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8" name="Content Placeholder 3">
            <a:extLst>
              <a:ext uri="{FF2B5EF4-FFF2-40B4-BE49-F238E27FC236}">
                <a16:creationId xmlns:a16="http://schemas.microsoft.com/office/drawing/2014/main" id="{3AB7E0DF-C369-49B6-A620-17A0B3275D52}"/>
              </a:ext>
            </a:extLst>
          </p:cNvPr>
          <p:cNvSpPr>
            <a:spLocks noGrp="1"/>
          </p:cNvSpPr>
          <p:nvPr>
            <p:ph sz="half" idx="15"/>
          </p:nvPr>
        </p:nvSpPr>
        <p:spPr>
          <a:xfrm>
            <a:off x="7867095" y="2642893"/>
            <a:ext cx="3481526"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15213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A6C98A-857E-47CD-824B-AD9896F397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2489448" y="1751584"/>
            <a:ext cx="7213106" cy="135606"/>
          </a:xfrm>
          <a:prstGeom prst="rect">
            <a:avLst/>
          </a:prstGeom>
        </p:spPr>
      </p:pic>
      <p:sp>
        <p:nvSpPr>
          <p:cNvPr id="2" name="Title 1">
            <a:extLst>
              <a:ext uri="{FF2B5EF4-FFF2-40B4-BE49-F238E27FC236}">
                <a16:creationId xmlns:a16="http://schemas.microsoft.com/office/drawing/2014/main" id="{46199E66-A51B-4429-9E3C-3DF83D2D9301}"/>
              </a:ext>
            </a:extLst>
          </p:cNvPr>
          <p:cNvSpPr>
            <a:spLocks noGrp="1"/>
          </p:cNvSpPr>
          <p:nvPr>
            <p:ph type="title"/>
          </p:nvPr>
        </p:nvSpPr>
        <p:spPr>
          <a:xfrm>
            <a:off x="2489447" y="1362068"/>
            <a:ext cx="8181513" cy="579707"/>
          </a:xfr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D642FF-DCBA-4016-AB46-51976C4BF27C}"/>
              </a:ext>
            </a:extLst>
          </p:cNvPr>
          <p:cNvSpPr>
            <a:spLocks noGrp="1"/>
          </p:cNvSpPr>
          <p:nvPr>
            <p:ph sz="half" idx="1"/>
          </p:nvPr>
        </p:nvSpPr>
        <p:spPr>
          <a:xfrm>
            <a:off x="847078" y="2248273"/>
            <a:ext cx="5181600"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D1D5DB86-D92D-425C-8D7B-CD4BAB561928}"/>
              </a:ext>
            </a:extLst>
          </p:cNvPr>
          <p:cNvSpPr>
            <a:spLocks noGrp="1"/>
          </p:cNvSpPr>
          <p:nvPr>
            <p:ph sz="half" idx="2"/>
          </p:nvPr>
        </p:nvSpPr>
        <p:spPr>
          <a:xfrm>
            <a:off x="6181078" y="2248273"/>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5" name="Picture 4">
            <a:extLst>
              <a:ext uri="{FF2B5EF4-FFF2-40B4-BE49-F238E27FC236}">
                <a16:creationId xmlns:a16="http://schemas.microsoft.com/office/drawing/2014/main" id="{097EC24E-4D73-4CA4-9C65-58CC9B4D09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7078" y="2214983"/>
            <a:ext cx="5181600" cy="4149200"/>
          </a:xfrm>
          <a:prstGeom prst="rect">
            <a:avLst/>
          </a:prstGeom>
        </p:spPr>
      </p:pic>
      <p:pic>
        <p:nvPicPr>
          <p:cNvPr id="6" name="Picture 5">
            <a:extLst>
              <a:ext uri="{FF2B5EF4-FFF2-40B4-BE49-F238E27FC236}">
                <a16:creationId xmlns:a16="http://schemas.microsoft.com/office/drawing/2014/main" id="{C9ECC711-A200-42E5-800D-891E0F8A07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92915" y="2214983"/>
            <a:ext cx="5181600" cy="4122567"/>
          </a:xfrm>
          <a:prstGeom prst="rect">
            <a:avLst/>
          </a:prstGeom>
        </p:spPr>
      </p:pic>
    </p:spTree>
    <p:extLst>
      <p:ext uri="{BB962C8B-B14F-4D97-AF65-F5344CB8AC3E}">
        <p14:creationId xmlns:p14="http://schemas.microsoft.com/office/powerpoint/2010/main" val="3955287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EE996373-2DA0-4C35-9557-670B3F8CB1A8}"/>
              </a:ext>
            </a:extLst>
          </p:cNvPr>
          <p:cNvSpPr>
            <a:spLocks noGrp="1"/>
          </p:cNvSpPr>
          <p:nvPr>
            <p:ph sz="half" idx="1"/>
          </p:nvPr>
        </p:nvSpPr>
        <p:spPr>
          <a:xfrm>
            <a:off x="598846" y="1722268"/>
            <a:ext cx="3521476" cy="376080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Content Placeholder 2">
            <a:extLst>
              <a:ext uri="{FF2B5EF4-FFF2-40B4-BE49-F238E27FC236}">
                <a16:creationId xmlns:a16="http://schemas.microsoft.com/office/drawing/2014/main" id="{63778371-BEC0-4384-B529-D547AB875FC0}"/>
              </a:ext>
            </a:extLst>
          </p:cNvPr>
          <p:cNvSpPr>
            <a:spLocks noGrp="1"/>
          </p:cNvSpPr>
          <p:nvPr>
            <p:ph sz="half" idx="10"/>
          </p:nvPr>
        </p:nvSpPr>
        <p:spPr>
          <a:xfrm>
            <a:off x="4250527" y="1722268"/>
            <a:ext cx="3521476" cy="376080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Content Placeholder 2">
            <a:extLst>
              <a:ext uri="{FF2B5EF4-FFF2-40B4-BE49-F238E27FC236}">
                <a16:creationId xmlns:a16="http://schemas.microsoft.com/office/drawing/2014/main" id="{3599C6B0-1968-4B44-A18E-C9735C9B967B}"/>
              </a:ext>
            </a:extLst>
          </p:cNvPr>
          <p:cNvSpPr>
            <a:spLocks noGrp="1"/>
          </p:cNvSpPr>
          <p:nvPr>
            <p:ph sz="half" idx="11"/>
          </p:nvPr>
        </p:nvSpPr>
        <p:spPr>
          <a:xfrm>
            <a:off x="7902208" y="1722268"/>
            <a:ext cx="3521476" cy="376080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2" name="Picture 11">
            <a:extLst>
              <a:ext uri="{FF2B5EF4-FFF2-40B4-BE49-F238E27FC236}">
                <a16:creationId xmlns:a16="http://schemas.microsoft.com/office/drawing/2014/main" id="{525F33EB-E636-40F8-B2A0-4F6D0F82DE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7495" y="1698410"/>
            <a:ext cx="3564782" cy="3826276"/>
          </a:xfrm>
          <a:prstGeom prst="rect">
            <a:avLst/>
          </a:prstGeom>
        </p:spPr>
      </p:pic>
      <p:pic>
        <p:nvPicPr>
          <p:cNvPr id="13" name="Picture 12">
            <a:extLst>
              <a:ext uri="{FF2B5EF4-FFF2-40B4-BE49-F238E27FC236}">
                <a16:creationId xmlns:a16="http://schemas.microsoft.com/office/drawing/2014/main" id="{36B41112-3F17-429F-9AC7-B8E87F7F48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07221" y="1698410"/>
            <a:ext cx="3564782" cy="3826276"/>
          </a:xfrm>
          <a:prstGeom prst="rect">
            <a:avLst/>
          </a:prstGeom>
        </p:spPr>
      </p:pic>
      <p:pic>
        <p:nvPicPr>
          <p:cNvPr id="14" name="Picture 13">
            <a:extLst>
              <a:ext uri="{FF2B5EF4-FFF2-40B4-BE49-F238E27FC236}">
                <a16:creationId xmlns:a16="http://schemas.microsoft.com/office/drawing/2014/main" id="{2B9A5867-1D44-430F-8B03-BFD1A1114B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9944" y="1689532"/>
            <a:ext cx="3564782" cy="3826276"/>
          </a:xfrm>
          <a:prstGeom prst="rect">
            <a:avLst/>
          </a:prstGeom>
        </p:spPr>
      </p:pic>
    </p:spTree>
    <p:extLst>
      <p:ext uri="{BB962C8B-B14F-4D97-AF65-F5344CB8AC3E}">
        <p14:creationId xmlns:p14="http://schemas.microsoft.com/office/powerpoint/2010/main" val="3052571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F4ED6E3-6EAA-4E26-92D5-90FEFFAE9B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2007" y="1287260"/>
            <a:ext cx="9507984" cy="703994"/>
          </a:xfrm>
          <a:prstGeom prst="rect">
            <a:avLst/>
          </a:prstGeom>
        </p:spPr>
      </p:pic>
      <p:sp>
        <p:nvSpPr>
          <p:cNvPr id="2" name="Title 1">
            <a:extLst>
              <a:ext uri="{FF2B5EF4-FFF2-40B4-BE49-F238E27FC236}">
                <a16:creationId xmlns:a16="http://schemas.microsoft.com/office/drawing/2014/main" id="{D1B0EC9F-9A1F-4B6F-AD1E-29D3CB7F299C}"/>
              </a:ext>
            </a:extLst>
          </p:cNvPr>
          <p:cNvSpPr>
            <a:spLocks noGrp="1"/>
          </p:cNvSpPr>
          <p:nvPr>
            <p:ph type="title"/>
          </p:nvPr>
        </p:nvSpPr>
        <p:spPr>
          <a:xfrm>
            <a:off x="1342008" y="1287260"/>
            <a:ext cx="9507984" cy="703994"/>
          </a:xfrm>
        </p:spPr>
        <p:txBody>
          <a:bodyPr/>
          <a:lstStyle>
            <a:lvl1pPr algn="ctr">
              <a:defRPr/>
            </a:lvl1pPr>
          </a:lstStyle>
          <a:p>
            <a:r>
              <a:rPr lang="en-US" dirty="0"/>
              <a:t>Click to edit Master title style</a:t>
            </a:r>
            <a:endParaRPr lang="en-IN" dirty="0"/>
          </a:p>
        </p:txBody>
      </p:sp>
      <p:sp>
        <p:nvSpPr>
          <p:cNvPr id="4" name="Content Placeholder 2">
            <a:extLst>
              <a:ext uri="{FF2B5EF4-FFF2-40B4-BE49-F238E27FC236}">
                <a16:creationId xmlns:a16="http://schemas.microsoft.com/office/drawing/2014/main" id="{FC09E32D-4F0E-4370-BA06-E7D49482A41B}"/>
              </a:ext>
            </a:extLst>
          </p:cNvPr>
          <p:cNvSpPr>
            <a:spLocks noGrp="1"/>
          </p:cNvSpPr>
          <p:nvPr>
            <p:ph sz="half" idx="1"/>
          </p:nvPr>
        </p:nvSpPr>
        <p:spPr>
          <a:xfrm>
            <a:off x="1342007" y="2120657"/>
            <a:ext cx="4557943"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Content Placeholder 2">
            <a:extLst>
              <a:ext uri="{FF2B5EF4-FFF2-40B4-BE49-F238E27FC236}">
                <a16:creationId xmlns:a16="http://schemas.microsoft.com/office/drawing/2014/main" id="{651B81FF-943E-46F6-BC80-46428EC96E31}"/>
              </a:ext>
            </a:extLst>
          </p:cNvPr>
          <p:cNvSpPr>
            <a:spLocks noGrp="1"/>
          </p:cNvSpPr>
          <p:nvPr>
            <p:ph sz="half" idx="10"/>
          </p:nvPr>
        </p:nvSpPr>
        <p:spPr>
          <a:xfrm>
            <a:off x="6009443" y="2147290"/>
            <a:ext cx="4840549"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6" name="Picture 5">
            <a:extLst>
              <a:ext uri="{FF2B5EF4-FFF2-40B4-BE49-F238E27FC236}">
                <a16:creationId xmlns:a16="http://schemas.microsoft.com/office/drawing/2014/main" id="{085CEC0B-6AF3-4937-A791-45708332269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09443" y="2120657"/>
            <a:ext cx="4941162" cy="4149200"/>
          </a:xfrm>
          <a:prstGeom prst="rect">
            <a:avLst/>
          </a:prstGeom>
        </p:spPr>
      </p:pic>
      <p:pic>
        <p:nvPicPr>
          <p:cNvPr id="7" name="Picture 6">
            <a:extLst>
              <a:ext uri="{FF2B5EF4-FFF2-40B4-BE49-F238E27FC236}">
                <a16:creationId xmlns:a16="http://schemas.microsoft.com/office/drawing/2014/main" id="{FCF525E8-7D72-4A91-BEDC-2280E4FCF9A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6495" y="2107339"/>
            <a:ext cx="4557943" cy="4162517"/>
          </a:xfrm>
          <a:prstGeom prst="rect">
            <a:avLst/>
          </a:prstGeom>
        </p:spPr>
      </p:pic>
    </p:spTree>
    <p:extLst>
      <p:ext uri="{BB962C8B-B14F-4D97-AF65-F5344CB8AC3E}">
        <p14:creationId xmlns:p14="http://schemas.microsoft.com/office/powerpoint/2010/main" val="449249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A6C98A-857E-47CD-824B-AD9896F397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2489448" y="1751584"/>
            <a:ext cx="7213106" cy="135606"/>
          </a:xfrm>
          <a:prstGeom prst="rect">
            <a:avLst/>
          </a:prstGeom>
        </p:spPr>
      </p:pic>
      <p:sp>
        <p:nvSpPr>
          <p:cNvPr id="2" name="Title 1">
            <a:extLst>
              <a:ext uri="{FF2B5EF4-FFF2-40B4-BE49-F238E27FC236}">
                <a16:creationId xmlns:a16="http://schemas.microsoft.com/office/drawing/2014/main" id="{46199E66-A51B-4429-9E3C-3DF83D2D9301}"/>
              </a:ext>
            </a:extLst>
          </p:cNvPr>
          <p:cNvSpPr>
            <a:spLocks noGrp="1"/>
          </p:cNvSpPr>
          <p:nvPr>
            <p:ph type="title"/>
          </p:nvPr>
        </p:nvSpPr>
        <p:spPr>
          <a:xfrm>
            <a:off x="2489447" y="1362068"/>
            <a:ext cx="8181513" cy="579707"/>
          </a:xfr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D642FF-DCBA-4016-AB46-51976C4BF27C}"/>
              </a:ext>
            </a:extLst>
          </p:cNvPr>
          <p:cNvSpPr>
            <a:spLocks noGrp="1"/>
          </p:cNvSpPr>
          <p:nvPr>
            <p:ph sz="half" idx="1"/>
          </p:nvPr>
        </p:nvSpPr>
        <p:spPr>
          <a:xfrm>
            <a:off x="847078" y="2248273"/>
            <a:ext cx="5181600"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D1D5DB86-D92D-425C-8D7B-CD4BAB561928}"/>
              </a:ext>
            </a:extLst>
          </p:cNvPr>
          <p:cNvSpPr>
            <a:spLocks noGrp="1"/>
          </p:cNvSpPr>
          <p:nvPr>
            <p:ph sz="half" idx="2"/>
          </p:nvPr>
        </p:nvSpPr>
        <p:spPr>
          <a:xfrm>
            <a:off x="6181078" y="2248273"/>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8" name="Picture 7">
            <a:extLst>
              <a:ext uri="{FF2B5EF4-FFF2-40B4-BE49-F238E27FC236}">
                <a16:creationId xmlns:a16="http://schemas.microsoft.com/office/drawing/2014/main" id="{1D8FEDCB-5FC3-400D-82BD-BE04A742A7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963" y="2203883"/>
            <a:ext cx="337867" cy="337867"/>
          </a:xfrm>
          <a:prstGeom prst="rect">
            <a:avLst/>
          </a:prstGeom>
        </p:spPr>
      </p:pic>
      <p:pic>
        <p:nvPicPr>
          <p:cNvPr id="9" name="Picture 8">
            <a:extLst>
              <a:ext uri="{FF2B5EF4-FFF2-40B4-BE49-F238E27FC236}">
                <a16:creationId xmlns:a16="http://schemas.microsoft.com/office/drawing/2014/main" id="{FD580C03-3E1B-4952-8C8B-F4EFCDD86B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816487" y="6077363"/>
            <a:ext cx="337867" cy="337867"/>
          </a:xfrm>
          <a:prstGeom prst="rect">
            <a:avLst/>
          </a:prstGeom>
        </p:spPr>
      </p:pic>
      <p:pic>
        <p:nvPicPr>
          <p:cNvPr id="10" name="Picture 9">
            <a:extLst>
              <a:ext uri="{FF2B5EF4-FFF2-40B4-BE49-F238E27FC236}">
                <a16:creationId xmlns:a16="http://schemas.microsoft.com/office/drawing/2014/main" id="{EE13A53A-988A-4EBE-9B3A-5E179E8365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577321">
            <a:off x="5754738" y="2197876"/>
            <a:ext cx="337867" cy="337867"/>
          </a:xfrm>
          <a:prstGeom prst="rect">
            <a:avLst/>
          </a:prstGeom>
        </p:spPr>
      </p:pic>
      <p:pic>
        <p:nvPicPr>
          <p:cNvPr id="11" name="Picture 10">
            <a:extLst>
              <a:ext uri="{FF2B5EF4-FFF2-40B4-BE49-F238E27FC236}">
                <a16:creationId xmlns:a16="http://schemas.microsoft.com/office/drawing/2014/main" id="{0050F453-1CDF-4183-B97B-C8F20B9255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5721402" y="6096893"/>
            <a:ext cx="337867" cy="337867"/>
          </a:xfrm>
          <a:prstGeom prst="rect">
            <a:avLst/>
          </a:prstGeom>
        </p:spPr>
      </p:pic>
      <p:pic>
        <p:nvPicPr>
          <p:cNvPr id="12" name="Picture 11">
            <a:extLst>
              <a:ext uri="{FF2B5EF4-FFF2-40B4-BE49-F238E27FC236}">
                <a16:creationId xmlns:a16="http://schemas.microsoft.com/office/drawing/2014/main" id="{DCD56C20-7369-4D81-B282-2F3CED17C8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76951" y="2218375"/>
            <a:ext cx="337867" cy="337867"/>
          </a:xfrm>
          <a:prstGeom prst="rect">
            <a:avLst/>
          </a:prstGeom>
        </p:spPr>
      </p:pic>
      <p:pic>
        <p:nvPicPr>
          <p:cNvPr id="13" name="Picture 12">
            <a:extLst>
              <a:ext uri="{FF2B5EF4-FFF2-40B4-BE49-F238E27FC236}">
                <a16:creationId xmlns:a16="http://schemas.microsoft.com/office/drawing/2014/main" id="{8BFFCAD7-8020-4392-B1CA-D84A8ABF0E1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230475" y="6091855"/>
            <a:ext cx="337867" cy="337867"/>
          </a:xfrm>
          <a:prstGeom prst="rect">
            <a:avLst/>
          </a:prstGeom>
        </p:spPr>
      </p:pic>
      <p:pic>
        <p:nvPicPr>
          <p:cNvPr id="14" name="Picture 13">
            <a:extLst>
              <a:ext uri="{FF2B5EF4-FFF2-40B4-BE49-F238E27FC236}">
                <a16:creationId xmlns:a16="http://schemas.microsoft.com/office/drawing/2014/main" id="{44A6EA74-69A3-44D7-A9E0-456D597AE0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577321">
            <a:off x="11168726" y="2212368"/>
            <a:ext cx="337867" cy="337867"/>
          </a:xfrm>
          <a:prstGeom prst="rect">
            <a:avLst/>
          </a:prstGeom>
        </p:spPr>
      </p:pic>
      <p:pic>
        <p:nvPicPr>
          <p:cNvPr id="15" name="Picture 14">
            <a:extLst>
              <a:ext uri="{FF2B5EF4-FFF2-40B4-BE49-F238E27FC236}">
                <a16:creationId xmlns:a16="http://schemas.microsoft.com/office/drawing/2014/main" id="{3E0D12F0-1911-4318-9D6D-E5EB44D6A5A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135390" y="6111385"/>
            <a:ext cx="337867" cy="337867"/>
          </a:xfrm>
          <a:prstGeom prst="rect">
            <a:avLst/>
          </a:prstGeom>
        </p:spPr>
      </p:pic>
    </p:spTree>
    <p:extLst>
      <p:ext uri="{BB962C8B-B14F-4D97-AF65-F5344CB8AC3E}">
        <p14:creationId xmlns:p14="http://schemas.microsoft.com/office/powerpoint/2010/main" val="2855127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E1431-7A7B-4A31-A54D-2603DCCA2B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5898" y="2420563"/>
            <a:ext cx="7668429" cy="2206788"/>
          </a:xfrm>
          <a:prstGeom prst="rect">
            <a:avLst/>
          </a:prstGeom>
        </p:spPr>
      </p:pic>
      <p:sp>
        <p:nvSpPr>
          <p:cNvPr id="4" name="Text Placeholder 2">
            <a:extLst>
              <a:ext uri="{FF2B5EF4-FFF2-40B4-BE49-F238E27FC236}">
                <a16:creationId xmlns:a16="http://schemas.microsoft.com/office/drawing/2014/main" id="{A876FFB2-F3F5-4214-AA55-6F0B99FDF6D3}"/>
              </a:ext>
            </a:extLst>
          </p:cNvPr>
          <p:cNvSpPr>
            <a:spLocks noGrp="1"/>
          </p:cNvSpPr>
          <p:nvPr>
            <p:ph type="body" idx="1" hasCustomPrompt="1"/>
          </p:nvPr>
        </p:nvSpPr>
        <p:spPr>
          <a:xfrm>
            <a:off x="3132339" y="3230530"/>
            <a:ext cx="6153704" cy="823912"/>
          </a:xfrm>
          <a:prstGeom prst="rect">
            <a:avLst/>
          </a:prstGeom>
        </p:spPr>
        <p:txBody>
          <a:bodyPr anchor="b">
            <a:noAutofit/>
          </a:bodyPr>
          <a:lstStyle>
            <a:lvl1pPr marL="0" indent="0">
              <a:buNone/>
              <a:defRPr sz="8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Thank You</a:t>
            </a:r>
          </a:p>
        </p:txBody>
      </p:sp>
    </p:spTree>
    <p:extLst>
      <p:ext uri="{BB962C8B-B14F-4D97-AF65-F5344CB8AC3E}">
        <p14:creationId xmlns:p14="http://schemas.microsoft.com/office/powerpoint/2010/main" val="38400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6C7B-7FE0-4E8A-8345-03AD77B528E8}"/>
              </a:ext>
            </a:extLst>
          </p:cNvPr>
          <p:cNvSpPr>
            <a:spLocks noGrp="1"/>
          </p:cNvSpPr>
          <p:nvPr>
            <p:ph type="title"/>
          </p:nvPr>
        </p:nvSpPr>
        <p:spPr>
          <a:xfrm>
            <a:off x="2333718" y="2766218"/>
            <a:ext cx="7524564" cy="1325563"/>
          </a:xfrm>
        </p:spPr>
        <p:txBody>
          <a:bodyPr/>
          <a:lstStyle/>
          <a:p>
            <a:r>
              <a:rPr lang="en-US" dirty="0"/>
              <a:t>Click to edit Master title style</a:t>
            </a:r>
            <a:endParaRPr lang="en-IN" dirty="0"/>
          </a:p>
        </p:txBody>
      </p:sp>
      <p:pic>
        <p:nvPicPr>
          <p:cNvPr id="3" name="Picture 2">
            <a:extLst>
              <a:ext uri="{FF2B5EF4-FFF2-40B4-BE49-F238E27FC236}">
                <a16:creationId xmlns:a16="http://schemas.microsoft.com/office/drawing/2014/main" id="{52E896BB-7201-4E0A-BBBF-F5FFA51AED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6811" y="0"/>
            <a:ext cx="2405189" cy="1855433"/>
          </a:xfrm>
          <a:prstGeom prst="rect">
            <a:avLst/>
          </a:prstGeom>
        </p:spPr>
      </p:pic>
      <p:pic>
        <p:nvPicPr>
          <p:cNvPr id="4" name="Picture 3">
            <a:extLst>
              <a:ext uri="{FF2B5EF4-FFF2-40B4-BE49-F238E27FC236}">
                <a16:creationId xmlns:a16="http://schemas.microsoft.com/office/drawing/2014/main" id="{D3D108E0-4D6C-4B23-B9CE-6D1CBB4804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413883"/>
            <a:ext cx="2121763" cy="1568617"/>
          </a:xfrm>
          <a:prstGeom prst="rect">
            <a:avLst/>
          </a:prstGeom>
        </p:spPr>
      </p:pic>
    </p:spTree>
    <p:extLst>
      <p:ext uri="{BB962C8B-B14F-4D97-AF65-F5344CB8AC3E}">
        <p14:creationId xmlns:p14="http://schemas.microsoft.com/office/powerpoint/2010/main" val="2460398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7" name="Content Placeholder 2">
            <a:extLst>
              <a:ext uri="{FF2B5EF4-FFF2-40B4-BE49-F238E27FC236}">
                <a16:creationId xmlns:a16="http://schemas.microsoft.com/office/drawing/2014/main" id="{2E5A5720-14A6-4E76-8AE0-7BF5A93F2285}"/>
              </a:ext>
            </a:extLst>
          </p:cNvPr>
          <p:cNvSpPr>
            <a:spLocks noGrp="1"/>
          </p:cNvSpPr>
          <p:nvPr>
            <p:ph sz="half" idx="1"/>
          </p:nvPr>
        </p:nvSpPr>
        <p:spPr>
          <a:xfrm>
            <a:off x="914400" y="1697857"/>
            <a:ext cx="5181600"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8" name="Content Placeholder 3">
            <a:extLst>
              <a:ext uri="{FF2B5EF4-FFF2-40B4-BE49-F238E27FC236}">
                <a16:creationId xmlns:a16="http://schemas.microsoft.com/office/drawing/2014/main" id="{C2843D21-9EFE-4BC5-BE92-A665BEA479DE}"/>
              </a:ext>
            </a:extLst>
          </p:cNvPr>
          <p:cNvSpPr>
            <a:spLocks noGrp="1"/>
          </p:cNvSpPr>
          <p:nvPr>
            <p:ph sz="half" idx="2"/>
          </p:nvPr>
        </p:nvSpPr>
        <p:spPr>
          <a:xfrm>
            <a:off x="6248400" y="1697857"/>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29" name="Picture 28">
            <a:extLst>
              <a:ext uri="{FF2B5EF4-FFF2-40B4-BE49-F238E27FC236}">
                <a16:creationId xmlns:a16="http://schemas.microsoft.com/office/drawing/2014/main" id="{D1F1D427-C6F8-43B7-AB09-7B9FC714E1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5522" y="1664568"/>
            <a:ext cx="5181600" cy="4149200"/>
          </a:xfrm>
          <a:prstGeom prst="rect">
            <a:avLst/>
          </a:prstGeom>
        </p:spPr>
      </p:pic>
      <p:pic>
        <p:nvPicPr>
          <p:cNvPr id="31" name="Picture 30">
            <a:extLst>
              <a:ext uri="{FF2B5EF4-FFF2-40B4-BE49-F238E27FC236}">
                <a16:creationId xmlns:a16="http://schemas.microsoft.com/office/drawing/2014/main" id="{4D8437B2-1A11-4845-8AC4-8423D7E5E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0237" y="1664567"/>
            <a:ext cx="5181600" cy="4122567"/>
          </a:xfrm>
          <a:prstGeom prst="rect">
            <a:avLst/>
          </a:prstGeom>
        </p:spPr>
      </p:pic>
    </p:spTree>
    <p:extLst>
      <p:ext uri="{BB962C8B-B14F-4D97-AF65-F5344CB8AC3E}">
        <p14:creationId xmlns:p14="http://schemas.microsoft.com/office/powerpoint/2010/main" val="2483690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7EAD529-84B7-47AD-9E2D-2D11D6BE2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65663" y="2475930"/>
            <a:ext cx="5183188" cy="823912"/>
          </a:xfrm>
          <a:prstGeom prst="rect">
            <a:avLst/>
          </a:prstGeom>
        </p:spPr>
      </p:pic>
      <p:pic>
        <p:nvPicPr>
          <p:cNvPr id="16" name="Picture 15">
            <a:extLst>
              <a:ext uri="{FF2B5EF4-FFF2-40B4-BE49-F238E27FC236}">
                <a16:creationId xmlns:a16="http://schemas.microsoft.com/office/drawing/2014/main" id="{2709A1F9-4984-4DE1-8EC7-F126D9C46B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9787" y="2475930"/>
            <a:ext cx="5157787" cy="823912"/>
          </a:xfrm>
          <a:prstGeom prst="rect">
            <a:avLst/>
          </a:prstGeom>
        </p:spPr>
      </p:pic>
      <p:sp>
        <p:nvSpPr>
          <p:cNvPr id="5" name="Title 1">
            <a:extLst>
              <a:ext uri="{FF2B5EF4-FFF2-40B4-BE49-F238E27FC236}">
                <a16:creationId xmlns:a16="http://schemas.microsoft.com/office/drawing/2014/main" id="{9E456396-CC31-438B-86DD-0C3C4C2A4300}"/>
              </a:ext>
            </a:extLst>
          </p:cNvPr>
          <p:cNvSpPr>
            <a:spLocks noGrp="1"/>
          </p:cNvSpPr>
          <p:nvPr>
            <p:ph type="ctrTitle"/>
          </p:nvPr>
        </p:nvSpPr>
        <p:spPr>
          <a:xfrm>
            <a:off x="839788" y="1580994"/>
            <a:ext cx="10409064" cy="823912"/>
          </a:xfrm>
          <a:prstGeom prst="rect">
            <a:avLst/>
          </a:prstGeom>
        </p:spPr>
        <p:txBody>
          <a:bodyPr anchor="b"/>
          <a:lstStyle>
            <a:lvl1pPr algn="ctr">
              <a:defRPr sz="6000"/>
            </a:lvl1pPr>
          </a:lstStyle>
          <a:p>
            <a:r>
              <a:rPr lang="en-GB" dirty="0"/>
              <a:t>Click to edit Master title style</a:t>
            </a:r>
            <a:endParaRPr lang="en-US" dirty="0"/>
          </a:p>
        </p:txBody>
      </p:sp>
      <p:sp>
        <p:nvSpPr>
          <p:cNvPr id="10" name="Text Placeholder 2">
            <a:extLst>
              <a:ext uri="{FF2B5EF4-FFF2-40B4-BE49-F238E27FC236}">
                <a16:creationId xmlns:a16="http://schemas.microsoft.com/office/drawing/2014/main" id="{D06EE347-FB37-4B8C-8664-75D6A2C68648}"/>
              </a:ext>
            </a:extLst>
          </p:cNvPr>
          <p:cNvSpPr>
            <a:spLocks noGrp="1"/>
          </p:cNvSpPr>
          <p:nvPr>
            <p:ph type="body" idx="1"/>
          </p:nvPr>
        </p:nvSpPr>
        <p:spPr>
          <a:xfrm>
            <a:off x="839788" y="2475930"/>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1" name="Content Placeholder 3">
            <a:extLst>
              <a:ext uri="{FF2B5EF4-FFF2-40B4-BE49-F238E27FC236}">
                <a16:creationId xmlns:a16="http://schemas.microsoft.com/office/drawing/2014/main" id="{29F9ED0A-EFB8-4809-9A9F-74698B6B7888}"/>
              </a:ext>
            </a:extLst>
          </p:cNvPr>
          <p:cNvSpPr>
            <a:spLocks noGrp="1"/>
          </p:cNvSpPr>
          <p:nvPr>
            <p:ph sz="half" idx="2"/>
          </p:nvPr>
        </p:nvSpPr>
        <p:spPr>
          <a:xfrm>
            <a:off x="839788" y="3299842"/>
            <a:ext cx="5157787"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Text Placeholder 4">
            <a:extLst>
              <a:ext uri="{FF2B5EF4-FFF2-40B4-BE49-F238E27FC236}">
                <a16:creationId xmlns:a16="http://schemas.microsoft.com/office/drawing/2014/main" id="{4C71F74E-5805-4A0D-9B1C-7A9C918EF773}"/>
              </a:ext>
            </a:extLst>
          </p:cNvPr>
          <p:cNvSpPr>
            <a:spLocks noGrp="1"/>
          </p:cNvSpPr>
          <p:nvPr>
            <p:ph type="body" sz="quarter" idx="3"/>
          </p:nvPr>
        </p:nvSpPr>
        <p:spPr>
          <a:xfrm>
            <a:off x="6065664" y="2475930"/>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5">
            <a:extLst>
              <a:ext uri="{FF2B5EF4-FFF2-40B4-BE49-F238E27FC236}">
                <a16:creationId xmlns:a16="http://schemas.microsoft.com/office/drawing/2014/main" id="{4D548B32-A67A-49D3-A135-8DD83DAEC8A6}"/>
              </a:ext>
            </a:extLst>
          </p:cNvPr>
          <p:cNvSpPr>
            <a:spLocks noGrp="1"/>
          </p:cNvSpPr>
          <p:nvPr>
            <p:ph sz="quarter" idx="4"/>
          </p:nvPr>
        </p:nvSpPr>
        <p:spPr>
          <a:xfrm>
            <a:off x="6065664" y="3299842"/>
            <a:ext cx="5183188" cy="267176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91180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E85F33-10CF-4D38-A10C-3E381DB8A6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6702" y="2635726"/>
            <a:ext cx="10417098" cy="2930571"/>
          </a:xfrm>
          <a:prstGeom prst="rect">
            <a:avLst/>
          </a:prstGeom>
        </p:spPr>
      </p:pic>
      <p:sp>
        <p:nvSpPr>
          <p:cNvPr id="6" name="Title 1">
            <a:extLst>
              <a:ext uri="{FF2B5EF4-FFF2-40B4-BE49-F238E27FC236}">
                <a16:creationId xmlns:a16="http://schemas.microsoft.com/office/drawing/2014/main" id="{203CBF60-65BD-4A93-9569-637680CF070D}"/>
              </a:ext>
            </a:extLst>
          </p:cNvPr>
          <p:cNvSpPr>
            <a:spLocks noGrp="1"/>
          </p:cNvSpPr>
          <p:nvPr>
            <p:ph type="title"/>
          </p:nvPr>
        </p:nvSpPr>
        <p:spPr>
          <a:xfrm>
            <a:off x="887451" y="1526959"/>
            <a:ext cx="10515600" cy="1024863"/>
          </a:xfrm>
          <a:prstGeom prst="rect">
            <a:avLst/>
          </a:prstGeom>
        </p:spPr>
        <p:txBody>
          <a:bodyPr/>
          <a:lstStyle/>
          <a:p>
            <a:r>
              <a:rPr lang="en-US"/>
              <a:t>Click to edit Master title style</a:t>
            </a:r>
            <a:endParaRPr lang="en-IN"/>
          </a:p>
        </p:txBody>
      </p:sp>
      <p:sp>
        <p:nvSpPr>
          <p:cNvPr id="7" name="Content Placeholder 2">
            <a:extLst>
              <a:ext uri="{FF2B5EF4-FFF2-40B4-BE49-F238E27FC236}">
                <a16:creationId xmlns:a16="http://schemas.microsoft.com/office/drawing/2014/main" id="{2B4E4798-8506-48A3-86AF-86E5CF6D1394}"/>
              </a:ext>
            </a:extLst>
          </p:cNvPr>
          <p:cNvSpPr>
            <a:spLocks noGrp="1"/>
          </p:cNvSpPr>
          <p:nvPr>
            <p:ph idx="1"/>
          </p:nvPr>
        </p:nvSpPr>
        <p:spPr>
          <a:xfrm>
            <a:off x="887450" y="2635726"/>
            <a:ext cx="10515600" cy="304598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579846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60C4E3D-9A02-4511-A441-FF3F678EC3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55722" y="1562465"/>
            <a:ext cx="6254427" cy="4235501"/>
          </a:xfrm>
          <a:prstGeom prst="rect">
            <a:avLst/>
          </a:prstGeom>
        </p:spPr>
      </p:pic>
      <p:sp>
        <p:nvSpPr>
          <p:cNvPr id="2" name="Title 1">
            <a:extLst>
              <a:ext uri="{FF2B5EF4-FFF2-40B4-BE49-F238E27FC236}">
                <a16:creationId xmlns:a16="http://schemas.microsoft.com/office/drawing/2014/main" id="{FE1D8802-777F-43A1-A758-E8C41294538E}"/>
              </a:ext>
            </a:extLst>
          </p:cNvPr>
          <p:cNvSpPr>
            <a:spLocks noGrp="1"/>
          </p:cNvSpPr>
          <p:nvPr>
            <p:ph type="title"/>
          </p:nvPr>
        </p:nvSpPr>
        <p:spPr>
          <a:xfrm>
            <a:off x="1026218" y="1580223"/>
            <a:ext cx="3932237" cy="858915"/>
          </a:xfrm>
          <a:prstGeom prst="rect">
            <a:avLst/>
          </a:prstGeom>
        </p:spPr>
        <p:txBody>
          <a:bodyPr anchor="b"/>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47D1AC84-8FCE-4F56-983B-CCD700EAA011}"/>
              </a:ext>
            </a:extLst>
          </p:cNvPr>
          <p:cNvSpPr>
            <a:spLocks noGrp="1"/>
          </p:cNvSpPr>
          <p:nvPr>
            <p:ph idx="1"/>
          </p:nvPr>
        </p:nvSpPr>
        <p:spPr>
          <a:xfrm>
            <a:off x="5055722" y="1580223"/>
            <a:ext cx="6254427" cy="421774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Text Placeholder 3">
            <a:extLst>
              <a:ext uri="{FF2B5EF4-FFF2-40B4-BE49-F238E27FC236}">
                <a16:creationId xmlns:a16="http://schemas.microsoft.com/office/drawing/2014/main" id="{C5E21D48-3710-46CF-B681-A135530788E9}"/>
              </a:ext>
            </a:extLst>
          </p:cNvPr>
          <p:cNvSpPr>
            <a:spLocks noGrp="1"/>
          </p:cNvSpPr>
          <p:nvPr>
            <p:ph type="body" sz="half" idx="2"/>
          </p:nvPr>
        </p:nvSpPr>
        <p:spPr>
          <a:xfrm>
            <a:off x="1026218" y="2565646"/>
            <a:ext cx="3932237" cy="323232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10" name="Picture 9">
            <a:extLst>
              <a:ext uri="{FF2B5EF4-FFF2-40B4-BE49-F238E27FC236}">
                <a16:creationId xmlns:a16="http://schemas.microsoft.com/office/drawing/2014/main" id="{8C45D4AA-76AD-417E-8602-5E93F356031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5424" y="2502921"/>
            <a:ext cx="4008544" cy="3391851"/>
          </a:xfrm>
          <a:prstGeom prst="rect">
            <a:avLst/>
          </a:prstGeom>
        </p:spPr>
      </p:pic>
    </p:spTree>
    <p:extLst>
      <p:ext uri="{BB962C8B-B14F-4D97-AF65-F5344CB8AC3E}">
        <p14:creationId xmlns:p14="http://schemas.microsoft.com/office/powerpoint/2010/main" val="3436078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CF441CD-043F-41E0-AF10-72C2EFF7C3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88576" y="2634431"/>
            <a:ext cx="1603762" cy="1589138"/>
          </a:xfrm>
          <a:prstGeom prst="rect">
            <a:avLst/>
          </a:prstGeom>
        </p:spPr>
      </p:pic>
    </p:spTree>
    <p:extLst>
      <p:ext uri="{BB962C8B-B14F-4D97-AF65-F5344CB8AC3E}">
        <p14:creationId xmlns:p14="http://schemas.microsoft.com/office/powerpoint/2010/main" val="135202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D7154B-DCE5-42B3-9675-59392099E8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8021" y="2569613"/>
            <a:ext cx="4214179" cy="565522"/>
          </a:xfrm>
          <a:prstGeom prst="rect">
            <a:avLst/>
          </a:prstGeom>
        </p:spPr>
      </p:pic>
      <p:pic>
        <p:nvPicPr>
          <p:cNvPr id="4" name="Picture 3">
            <a:extLst>
              <a:ext uri="{FF2B5EF4-FFF2-40B4-BE49-F238E27FC236}">
                <a16:creationId xmlns:a16="http://schemas.microsoft.com/office/drawing/2014/main" id="{6DF128B0-2555-4417-AE18-C1717D6A23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589" y="2569613"/>
            <a:ext cx="4214179" cy="565522"/>
          </a:xfrm>
          <a:prstGeom prst="rect">
            <a:avLst/>
          </a:prstGeom>
        </p:spPr>
      </p:pic>
      <p:sp>
        <p:nvSpPr>
          <p:cNvPr id="5" name="Title 1">
            <a:extLst>
              <a:ext uri="{FF2B5EF4-FFF2-40B4-BE49-F238E27FC236}">
                <a16:creationId xmlns:a16="http://schemas.microsoft.com/office/drawing/2014/main" id="{B376FDD3-C6D8-409D-9E32-D45364462EEF}"/>
              </a:ext>
            </a:extLst>
          </p:cNvPr>
          <p:cNvSpPr>
            <a:spLocks noGrp="1"/>
          </p:cNvSpPr>
          <p:nvPr>
            <p:ph type="ctrTitle"/>
          </p:nvPr>
        </p:nvSpPr>
        <p:spPr>
          <a:xfrm>
            <a:off x="839788" y="1580994"/>
            <a:ext cx="10409064" cy="823912"/>
          </a:xfrm>
          <a:prstGeom prst="rect">
            <a:avLst/>
          </a:prstGeom>
        </p:spPr>
        <p:txBody>
          <a:bodyPr anchor="b"/>
          <a:lstStyle>
            <a:lvl1pPr algn="ctr">
              <a:defRPr sz="6000"/>
            </a:lvl1pPr>
          </a:lstStyle>
          <a:p>
            <a:r>
              <a:rPr lang="en-GB" dirty="0"/>
              <a:t>Click to edit Master title style</a:t>
            </a:r>
            <a:endParaRPr lang="en-US" dirty="0"/>
          </a:p>
        </p:txBody>
      </p:sp>
      <p:sp>
        <p:nvSpPr>
          <p:cNvPr id="6" name="Text Placeholder 2">
            <a:extLst>
              <a:ext uri="{FF2B5EF4-FFF2-40B4-BE49-F238E27FC236}">
                <a16:creationId xmlns:a16="http://schemas.microsoft.com/office/drawing/2014/main" id="{F22489D0-F5E0-426A-908B-E832CE817109}"/>
              </a:ext>
            </a:extLst>
          </p:cNvPr>
          <p:cNvSpPr>
            <a:spLocks noGrp="1"/>
          </p:cNvSpPr>
          <p:nvPr>
            <p:ph type="body" idx="1"/>
          </p:nvPr>
        </p:nvSpPr>
        <p:spPr>
          <a:xfrm>
            <a:off x="1311591" y="2569613"/>
            <a:ext cx="4214180" cy="5655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7" name="Content Placeholder 3">
            <a:extLst>
              <a:ext uri="{FF2B5EF4-FFF2-40B4-BE49-F238E27FC236}">
                <a16:creationId xmlns:a16="http://schemas.microsoft.com/office/drawing/2014/main" id="{C05B9255-CEC4-4CEE-8D99-F2E3D5E92256}"/>
              </a:ext>
            </a:extLst>
          </p:cNvPr>
          <p:cNvSpPr>
            <a:spLocks noGrp="1"/>
          </p:cNvSpPr>
          <p:nvPr>
            <p:ph sz="half" idx="2"/>
          </p:nvPr>
        </p:nvSpPr>
        <p:spPr>
          <a:xfrm>
            <a:off x="839788" y="3299842"/>
            <a:ext cx="5157787"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5">
            <a:extLst>
              <a:ext uri="{FF2B5EF4-FFF2-40B4-BE49-F238E27FC236}">
                <a16:creationId xmlns:a16="http://schemas.microsoft.com/office/drawing/2014/main" id="{58437F6A-9603-4E96-8B57-BD3492CF7B58}"/>
              </a:ext>
            </a:extLst>
          </p:cNvPr>
          <p:cNvSpPr>
            <a:spLocks noGrp="1"/>
          </p:cNvSpPr>
          <p:nvPr>
            <p:ph sz="quarter" idx="4"/>
          </p:nvPr>
        </p:nvSpPr>
        <p:spPr>
          <a:xfrm>
            <a:off x="6065664" y="3299842"/>
            <a:ext cx="5183188" cy="267176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Text Placeholder 2">
            <a:extLst>
              <a:ext uri="{FF2B5EF4-FFF2-40B4-BE49-F238E27FC236}">
                <a16:creationId xmlns:a16="http://schemas.microsoft.com/office/drawing/2014/main" id="{4B398605-DC27-4243-927F-8DB3153CB87D}"/>
              </a:ext>
            </a:extLst>
          </p:cNvPr>
          <p:cNvSpPr>
            <a:spLocks noGrp="1"/>
          </p:cNvSpPr>
          <p:nvPr>
            <p:ph type="body" idx="10"/>
          </p:nvPr>
        </p:nvSpPr>
        <p:spPr>
          <a:xfrm>
            <a:off x="6488024" y="2569613"/>
            <a:ext cx="4214180" cy="5655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pic>
        <p:nvPicPr>
          <p:cNvPr id="12" name="Picture 11">
            <a:extLst>
              <a:ext uri="{FF2B5EF4-FFF2-40B4-BE49-F238E27FC236}">
                <a16:creationId xmlns:a16="http://schemas.microsoft.com/office/drawing/2014/main" id="{338CB52F-7D49-4256-85E2-CD87ADB711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9788" y="3299841"/>
            <a:ext cx="5183188" cy="2671761"/>
          </a:xfrm>
          <a:prstGeom prst="rect">
            <a:avLst/>
          </a:prstGeom>
        </p:spPr>
      </p:pic>
      <p:pic>
        <p:nvPicPr>
          <p:cNvPr id="13" name="Picture 12">
            <a:extLst>
              <a:ext uri="{FF2B5EF4-FFF2-40B4-BE49-F238E27FC236}">
                <a16:creationId xmlns:a16="http://schemas.microsoft.com/office/drawing/2014/main" id="{111BBA9F-4038-4273-863F-15FBB95091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9799" y="3272034"/>
            <a:ext cx="5183188" cy="2699568"/>
          </a:xfrm>
          <a:prstGeom prst="rect">
            <a:avLst/>
          </a:prstGeom>
        </p:spPr>
      </p:pic>
    </p:spTree>
    <p:extLst>
      <p:ext uri="{BB962C8B-B14F-4D97-AF65-F5344CB8AC3E}">
        <p14:creationId xmlns:p14="http://schemas.microsoft.com/office/powerpoint/2010/main" val="2061366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4FC87A-BD6D-48EF-84E5-7880F44CDE3F}"/>
              </a:ext>
            </a:extLst>
          </p:cNvPr>
          <p:cNvSpPr>
            <a:spLocks noGrp="1"/>
          </p:cNvSpPr>
          <p:nvPr>
            <p:ph type="title"/>
          </p:nvPr>
        </p:nvSpPr>
        <p:spPr>
          <a:xfrm>
            <a:off x="1599062" y="1409825"/>
            <a:ext cx="4381422" cy="938812"/>
          </a:xfrm>
          <a:prstGeom prst="rect">
            <a:avLst/>
          </a:prstGeom>
        </p:spPr>
        <p:txBody>
          <a:bodyPr anchor="b"/>
          <a:lstStyle>
            <a:lvl1pPr>
              <a:defRPr sz="3200"/>
            </a:lvl1pPr>
          </a:lstStyle>
          <a:p>
            <a:r>
              <a:rPr lang="en-US" dirty="0"/>
              <a:t>Click to edit Master title style</a:t>
            </a:r>
            <a:endParaRPr lang="en-IN" dirty="0"/>
          </a:p>
        </p:txBody>
      </p:sp>
      <p:sp>
        <p:nvSpPr>
          <p:cNvPr id="8" name="Text Placeholder 3">
            <a:extLst>
              <a:ext uri="{FF2B5EF4-FFF2-40B4-BE49-F238E27FC236}">
                <a16:creationId xmlns:a16="http://schemas.microsoft.com/office/drawing/2014/main" id="{2FB144F7-2051-4B8B-B7F4-42AEFF286293}"/>
              </a:ext>
            </a:extLst>
          </p:cNvPr>
          <p:cNvSpPr>
            <a:spLocks noGrp="1"/>
          </p:cNvSpPr>
          <p:nvPr>
            <p:ph type="body" sz="half" idx="2"/>
          </p:nvPr>
        </p:nvSpPr>
        <p:spPr>
          <a:xfrm>
            <a:off x="1689596" y="2504670"/>
            <a:ext cx="4158977" cy="3532993"/>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9" name="Picture 8">
            <a:extLst>
              <a:ext uri="{FF2B5EF4-FFF2-40B4-BE49-F238E27FC236}">
                <a16:creationId xmlns:a16="http://schemas.microsoft.com/office/drawing/2014/main" id="{6C138F94-F541-4411-8923-64821B6BC8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8374" y="2449053"/>
            <a:ext cx="4381422" cy="3707364"/>
          </a:xfrm>
          <a:prstGeom prst="rect">
            <a:avLst/>
          </a:prstGeom>
        </p:spPr>
      </p:pic>
      <p:sp>
        <p:nvSpPr>
          <p:cNvPr id="10" name="Title 1">
            <a:extLst>
              <a:ext uri="{FF2B5EF4-FFF2-40B4-BE49-F238E27FC236}">
                <a16:creationId xmlns:a16="http://schemas.microsoft.com/office/drawing/2014/main" id="{0FAB1C74-122C-4DFD-B9D3-0394B289E855}"/>
              </a:ext>
            </a:extLst>
          </p:cNvPr>
          <p:cNvSpPr txBox="1">
            <a:spLocks/>
          </p:cNvSpPr>
          <p:nvPr userDrawn="1"/>
        </p:nvSpPr>
        <p:spPr>
          <a:xfrm>
            <a:off x="6196694" y="1409825"/>
            <a:ext cx="4381422" cy="938812"/>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t>Click to edit Master title style</a:t>
            </a:r>
            <a:endParaRPr lang="en-IN" dirty="0"/>
          </a:p>
        </p:txBody>
      </p:sp>
      <p:sp>
        <p:nvSpPr>
          <p:cNvPr id="11" name="Text Placeholder 3">
            <a:extLst>
              <a:ext uri="{FF2B5EF4-FFF2-40B4-BE49-F238E27FC236}">
                <a16:creationId xmlns:a16="http://schemas.microsoft.com/office/drawing/2014/main" id="{ED35DB26-DC0A-4DBD-917C-461C91AE2E45}"/>
              </a:ext>
            </a:extLst>
          </p:cNvPr>
          <p:cNvSpPr>
            <a:spLocks noGrp="1"/>
          </p:cNvSpPr>
          <p:nvPr>
            <p:ph type="body" sz="half" idx="10"/>
          </p:nvPr>
        </p:nvSpPr>
        <p:spPr>
          <a:xfrm>
            <a:off x="6302499" y="2497457"/>
            <a:ext cx="4233339" cy="361055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12" name="Picture 11">
            <a:extLst>
              <a:ext uri="{FF2B5EF4-FFF2-40B4-BE49-F238E27FC236}">
                <a16:creationId xmlns:a16="http://schemas.microsoft.com/office/drawing/2014/main" id="{425BB59A-246E-4221-9556-7A38EE5B09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6694" y="2417485"/>
            <a:ext cx="4381422" cy="3707364"/>
          </a:xfrm>
          <a:prstGeom prst="rect">
            <a:avLst/>
          </a:prstGeom>
        </p:spPr>
      </p:pic>
    </p:spTree>
    <p:extLst>
      <p:ext uri="{BB962C8B-B14F-4D97-AF65-F5344CB8AC3E}">
        <p14:creationId xmlns:p14="http://schemas.microsoft.com/office/powerpoint/2010/main" val="1483298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BD0BC50-CF1D-4086-B483-4387CD3FD45B}"/>
              </a:ext>
            </a:extLst>
          </p:cNvPr>
          <p:cNvSpPr>
            <a:spLocks noGrp="1"/>
          </p:cNvSpPr>
          <p:nvPr>
            <p:ph type="title"/>
          </p:nvPr>
        </p:nvSpPr>
        <p:spPr>
          <a:xfrm>
            <a:off x="838200" y="1162843"/>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5" name="Text Placeholder 2">
            <a:extLst>
              <a:ext uri="{FF2B5EF4-FFF2-40B4-BE49-F238E27FC236}">
                <a16:creationId xmlns:a16="http://schemas.microsoft.com/office/drawing/2014/main" id="{950186DB-18B5-4FDA-928A-4F8C3F456622}"/>
              </a:ext>
            </a:extLst>
          </p:cNvPr>
          <p:cNvSpPr>
            <a:spLocks noGrp="1"/>
          </p:cNvSpPr>
          <p:nvPr>
            <p:ph type="body" idx="1"/>
          </p:nvPr>
        </p:nvSpPr>
        <p:spPr>
          <a:xfrm>
            <a:off x="838200" y="2651759"/>
            <a:ext cx="10515600" cy="352520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996461916"/>
      </p:ext>
    </p:extLst>
  </p:cSld>
  <p:clrMap bg1="lt1" tx1="dk1" bg2="lt2" tx2="dk2" accent1="accent1" accent2="accent2" accent3="accent3" accent4="accent4" accent5="accent5" accent6="accent6" hlink="hlink" folHlink="folHlink"/>
  <p:sldLayoutIdLst>
    <p:sldLayoutId id="2147483654" r:id="rId1"/>
    <p:sldLayoutId id="2147483666" r:id="rId2"/>
    <p:sldLayoutId id="2147483649" r:id="rId3"/>
    <p:sldLayoutId id="2147483650" r:id="rId4"/>
    <p:sldLayoutId id="2147483655" r:id="rId5"/>
    <p:sldLayoutId id="2147483656" r:id="rId6"/>
    <p:sldLayoutId id="2147483657" r:id="rId7"/>
    <p:sldLayoutId id="2147483660" r:id="rId8"/>
    <p:sldLayoutId id="2147483659" r:id="rId9"/>
    <p:sldLayoutId id="2147483662" r:id="rId10"/>
    <p:sldLayoutId id="2147483663" r:id="rId11"/>
    <p:sldLayoutId id="2147483661" r:id="rId12"/>
    <p:sldLayoutId id="2147483658" r:id="rId13"/>
    <p:sldLayoutId id="2147483665" r:id="rId14"/>
    <p:sldLayoutId id="2147483667"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9.png"/><Relationship Id="rId18" Type="http://schemas.openxmlformats.org/officeDocument/2006/relationships/image" Target="../media/image31.png"/><Relationship Id="rId3" Type="http://schemas.openxmlformats.org/officeDocument/2006/relationships/image" Target="../media/image23.png"/><Relationship Id="rId21" Type="http://schemas.openxmlformats.org/officeDocument/2006/relationships/image" Target="../media/image33.png"/><Relationship Id="rId7" Type="http://schemas.openxmlformats.org/officeDocument/2006/relationships/image" Target="../media/image26.png"/><Relationship Id="rId12" Type="http://schemas.openxmlformats.org/officeDocument/2006/relationships/image" Target="../media/image8.png"/><Relationship Id="rId17" Type="http://schemas.openxmlformats.org/officeDocument/2006/relationships/image" Target="../media/image30.png"/><Relationship Id="rId2" Type="http://schemas.openxmlformats.org/officeDocument/2006/relationships/image" Target="../media/image22.png"/><Relationship Id="rId16" Type="http://schemas.openxmlformats.org/officeDocument/2006/relationships/image" Target="../media/image5.png"/><Relationship Id="rId20"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10.png"/><Relationship Id="rId5" Type="http://schemas.openxmlformats.org/officeDocument/2006/relationships/image" Target="../media/image24.png"/><Relationship Id="rId15" Type="http://schemas.openxmlformats.org/officeDocument/2006/relationships/image" Target="../media/image3.png"/><Relationship Id="rId23" Type="http://schemas.openxmlformats.org/officeDocument/2006/relationships/image" Target="../media/image9.png"/><Relationship Id="rId10" Type="http://schemas.openxmlformats.org/officeDocument/2006/relationships/image" Target="../media/image2.png"/><Relationship Id="rId19" Type="http://schemas.openxmlformats.org/officeDocument/2006/relationships/image" Target="../media/image32.png"/><Relationship Id="rId4" Type="http://schemas.openxmlformats.org/officeDocument/2006/relationships/image" Target="../media/image4.png"/><Relationship Id="rId9" Type="http://schemas.openxmlformats.org/officeDocument/2006/relationships/image" Target="../media/image28.png"/><Relationship Id="rId14" Type="http://schemas.openxmlformats.org/officeDocument/2006/relationships/image" Target="../media/image6.png"/><Relationship Id="rId22"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fif"/><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AF4F60-FE03-4490-82E3-1A3141323C26}"/>
              </a:ext>
            </a:extLst>
          </p:cNvPr>
          <p:cNvPicPr>
            <a:picLocks noChangeAspect="1"/>
          </p:cNvPicPr>
          <p:nvPr/>
        </p:nvPicPr>
        <p:blipFill>
          <a:blip r:embed="rId2"/>
          <a:stretch>
            <a:fillRect/>
          </a:stretch>
        </p:blipFill>
        <p:spPr>
          <a:xfrm>
            <a:off x="4328854" y="890967"/>
            <a:ext cx="3048504" cy="2988000"/>
          </a:xfrm>
          <a:prstGeom prst="rect">
            <a:avLst/>
          </a:prstGeom>
        </p:spPr>
      </p:pic>
      <p:sp>
        <p:nvSpPr>
          <p:cNvPr id="4" name="Title 1">
            <a:extLst>
              <a:ext uri="{FF2B5EF4-FFF2-40B4-BE49-F238E27FC236}">
                <a16:creationId xmlns:a16="http://schemas.microsoft.com/office/drawing/2014/main" id="{BB12947C-5F57-4529-B2A1-AF99303D250B}"/>
              </a:ext>
            </a:extLst>
          </p:cNvPr>
          <p:cNvSpPr txBox="1">
            <a:spLocks/>
          </p:cNvSpPr>
          <p:nvPr/>
        </p:nvSpPr>
        <p:spPr>
          <a:xfrm>
            <a:off x="1524000" y="3673512"/>
            <a:ext cx="9144000" cy="9519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spc="-300" dirty="0" err="1"/>
              <a:t>Futurense</a:t>
            </a:r>
            <a:endParaRPr lang="en-US" b="1" spc="-300" dirty="0"/>
          </a:p>
        </p:txBody>
      </p:sp>
      <p:sp>
        <p:nvSpPr>
          <p:cNvPr id="5" name="Subtitle 2">
            <a:extLst>
              <a:ext uri="{FF2B5EF4-FFF2-40B4-BE49-F238E27FC236}">
                <a16:creationId xmlns:a16="http://schemas.microsoft.com/office/drawing/2014/main" id="{974FE611-E3CC-4B83-9F51-B645E4F3437A}"/>
              </a:ext>
            </a:extLst>
          </p:cNvPr>
          <p:cNvSpPr txBox="1">
            <a:spLocks/>
          </p:cNvSpPr>
          <p:nvPr/>
        </p:nvSpPr>
        <p:spPr>
          <a:xfrm>
            <a:off x="1524000" y="4473033"/>
            <a:ext cx="9144000" cy="1655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spc="-150" dirty="0">
                <a:latin typeface="Helvetica" pitchFamily="2" charset="0"/>
              </a:rPr>
              <a:t>Democratizing Tech Talent </a:t>
            </a:r>
            <a:br>
              <a:rPr lang="en-US" sz="3200" spc="-150" dirty="0">
                <a:latin typeface="Helvetica" pitchFamily="2" charset="0"/>
              </a:rPr>
            </a:br>
            <a:r>
              <a:rPr lang="en-US" sz="3200" spc="-150" dirty="0">
                <a:latin typeface="Helvetica" pitchFamily="2" charset="0"/>
              </a:rPr>
              <a:t>to deliver impact at scale</a:t>
            </a:r>
          </a:p>
        </p:txBody>
      </p:sp>
      <p:sp>
        <p:nvSpPr>
          <p:cNvPr id="6" name="TextBox 5">
            <a:extLst>
              <a:ext uri="{FF2B5EF4-FFF2-40B4-BE49-F238E27FC236}">
                <a16:creationId xmlns:a16="http://schemas.microsoft.com/office/drawing/2014/main" id="{208221D2-CAB7-420B-9644-32FFC6038343}"/>
              </a:ext>
            </a:extLst>
          </p:cNvPr>
          <p:cNvSpPr txBox="1"/>
          <p:nvPr/>
        </p:nvSpPr>
        <p:spPr>
          <a:xfrm>
            <a:off x="540774" y="5318120"/>
            <a:ext cx="6096000" cy="954107"/>
          </a:xfrm>
          <a:prstGeom prst="rect">
            <a:avLst/>
          </a:prstGeom>
          <a:noFill/>
        </p:spPr>
        <p:txBody>
          <a:bodyPr wrap="square">
            <a:spAutoFit/>
          </a:bodyPr>
          <a:lstStyle/>
          <a:p>
            <a:r>
              <a:rPr lang="en-US" sz="2800" dirty="0">
                <a:solidFill>
                  <a:srgbClr val="374151"/>
                </a:solidFill>
                <a:latin typeface="Söhne"/>
              </a:rPr>
              <a:t>Submitted By :</a:t>
            </a:r>
          </a:p>
          <a:p>
            <a:r>
              <a:rPr lang="en-US" sz="2800" dirty="0" err="1">
                <a:solidFill>
                  <a:srgbClr val="374151"/>
                </a:solidFill>
                <a:latin typeface="Söhne"/>
              </a:rPr>
              <a:t>P.Yasaswi</a:t>
            </a:r>
            <a:r>
              <a:rPr lang="en-US" sz="2800" dirty="0">
                <a:solidFill>
                  <a:srgbClr val="374151"/>
                </a:solidFill>
                <a:latin typeface="Söhne"/>
              </a:rPr>
              <a:t> Nikitha(FT767)</a:t>
            </a:r>
            <a:endParaRPr lang="en-IN" sz="2800" dirty="0"/>
          </a:p>
        </p:txBody>
      </p:sp>
    </p:spTree>
    <p:extLst>
      <p:ext uri="{BB962C8B-B14F-4D97-AF65-F5344CB8AC3E}">
        <p14:creationId xmlns:p14="http://schemas.microsoft.com/office/powerpoint/2010/main" val="2849464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A screenshot of a computer code&#10;&#10;Description automatically generated with medium confidence">
            <a:extLst>
              <a:ext uri="{FF2B5EF4-FFF2-40B4-BE49-F238E27FC236}">
                <a16:creationId xmlns:a16="http://schemas.microsoft.com/office/drawing/2014/main" id="{B5AF384A-E836-E99E-1402-C56E2AE0FC7D}"/>
              </a:ext>
            </a:extLst>
          </p:cNvPr>
          <p:cNvPicPr>
            <a:picLocks noGrp="1" noChangeAspect="1"/>
          </p:cNvPicPr>
          <p:nvPr>
            <p:ph sz="half" idx="10"/>
          </p:nvPr>
        </p:nvPicPr>
        <p:blipFill>
          <a:blip r:embed="rId2">
            <a:extLst>
              <a:ext uri="{28A0092B-C50C-407E-A947-70E740481C1C}">
                <a14:useLocalDpi xmlns:a14="http://schemas.microsoft.com/office/drawing/2010/main" val="0"/>
              </a:ext>
            </a:extLst>
          </a:blip>
          <a:stretch>
            <a:fillRect/>
          </a:stretch>
        </p:blipFill>
        <p:spPr>
          <a:xfrm>
            <a:off x="6390968" y="1604281"/>
            <a:ext cx="5122606" cy="4285242"/>
          </a:xfrm>
        </p:spPr>
      </p:pic>
      <p:sp>
        <p:nvSpPr>
          <p:cNvPr id="6" name="TextBox 5">
            <a:extLst>
              <a:ext uri="{FF2B5EF4-FFF2-40B4-BE49-F238E27FC236}">
                <a16:creationId xmlns:a16="http://schemas.microsoft.com/office/drawing/2014/main" id="{D4711702-C00E-734C-15C2-9549C651D028}"/>
              </a:ext>
            </a:extLst>
          </p:cNvPr>
          <p:cNvSpPr txBox="1"/>
          <p:nvPr/>
        </p:nvSpPr>
        <p:spPr>
          <a:xfrm>
            <a:off x="3766308" y="650302"/>
            <a:ext cx="8011390" cy="595932"/>
          </a:xfrm>
          <a:prstGeom prst="rect">
            <a:avLst/>
          </a:prstGeom>
          <a:noFill/>
        </p:spPr>
        <p:txBody>
          <a:bodyPr vert="horz" wrap="square" lIns="91440" tIns="45720" rIns="91440" bIns="45720" rtlCol="0" anchor="ctr">
            <a:spAutoFit/>
          </a:bodyPr>
          <a:lstStyle>
            <a:defPPr>
              <a:defRPr lang="en-US"/>
            </a:defPPr>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dirty="0"/>
              <a:t>Implementation Screenshots/Code Snippets:</a:t>
            </a:r>
          </a:p>
        </p:txBody>
      </p:sp>
      <p:pic>
        <p:nvPicPr>
          <p:cNvPr id="11" name="Content Placeholder 10" descr="A screenshot of a computer code&#10;&#10;Description automatically generated with low confidence">
            <a:extLst>
              <a:ext uri="{FF2B5EF4-FFF2-40B4-BE49-F238E27FC236}">
                <a16:creationId xmlns:a16="http://schemas.microsoft.com/office/drawing/2014/main" id="{335095DC-78DD-C06D-38C3-2D6FC337B38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87890" y="1604281"/>
            <a:ext cx="4939517" cy="4285242"/>
          </a:xfrm>
        </p:spPr>
      </p:pic>
    </p:spTree>
    <p:extLst>
      <p:ext uri="{BB962C8B-B14F-4D97-AF65-F5344CB8AC3E}">
        <p14:creationId xmlns:p14="http://schemas.microsoft.com/office/powerpoint/2010/main" val="1127145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70B8F-40EF-6234-08B5-0FEE8140DFA5}"/>
              </a:ext>
            </a:extLst>
          </p:cNvPr>
          <p:cNvSpPr>
            <a:spLocks noGrp="1"/>
          </p:cNvSpPr>
          <p:nvPr>
            <p:ph type="title"/>
          </p:nvPr>
        </p:nvSpPr>
        <p:spPr>
          <a:xfrm>
            <a:off x="887451" y="1741425"/>
            <a:ext cx="10515600" cy="595932"/>
          </a:xfrm>
          <a:noFill/>
        </p:spPr>
        <p:txBody>
          <a:bodyPr vert="horz" wrap="square" lIns="91440" tIns="45720" rIns="91440" bIns="45720" rtlCol="0" anchor="ctr">
            <a:spAutoFit/>
          </a:bodyPr>
          <a:lstStyle/>
          <a:p>
            <a:pPr>
              <a:lnSpc>
                <a:spcPct val="107000"/>
              </a:lnSpc>
              <a:spcAft>
                <a:spcPts val="800"/>
              </a:spcAft>
            </a:pPr>
            <a:r>
              <a:rPr lang="en-IN" sz="3200" b="1" dirty="0">
                <a:latin typeface="Calibri" panose="020F0502020204030204" pitchFamily="34" charset="0"/>
                <a:ea typeface="Calibri" panose="020F0502020204030204" pitchFamily="34" charset="0"/>
                <a:cs typeface="Times New Roman" panose="02020603050405020304" pitchFamily="18" charset="0"/>
              </a:rPr>
              <a:t>Highlights &amp; Standout Features:</a:t>
            </a:r>
          </a:p>
        </p:txBody>
      </p:sp>
      <p:sp>
        <p:nvSpPr>
          <p:cNvPr id="3" name="Content Placeholder 2">
            <a:extLst>
              <a:ext uri="{FF2B5EF4-FFF2-40B4-BE49-F238E27FC236}">
                <a16:creationId xmlns:a16="http://schemas.microsoft.com/office/drawing/2014/main" id="{83C8FF7E-AE54-BCD8-5709-5A7B2E0A0603}"/>
              </a:ext>
            </a:extLst>
          </p:cNvPr>
          <p:cNvSpPr>
            <a:spLocks noGrp="1"/>
          </p:cNvSpPr>
          <p:nvPr>
            <p:ph idx="1"/>
          </p:nvPr>
        </p:nvSpPr>
        <p:spPr/>
        <p:txBody>
          <a:bodyPr>
            <a:normAutofit/>
          </a:bodyPr>
          <a:lstStyle/>
          <a:p>
            <a:pPr>
              <a:buFont typeface="Wingdings" panose="05000000000000000000" pitchFamily="2" charset="2"/>
              <a:buChar char="Ø"/>
            </a:pPr>
            <a:r>
              <a:rPr lang="en-IN" sz="2000" b="0" i="0" dirty="0">
                <a:solidFill>
                  <a:srgbClr val="374151"/>
                </a:solidFill>
                <a:effectLst/>
                <a:latin typeface="Sitka Heading Semibold" pitchFamily="2" charset="0"/>
              </a:rPr>
              <a:t>Comprehensive Data Cleaning</a:t>
            </a:r>
          </a:p>
          <a:p>
            <a:pPr>
              <a:buFont typeface="Wingdings" panose="05000000000000000000" pitchFamily="2" charset="2"/>
              <a:buChar char="Ø"/>
            </a:pPr>
            <a:r>
              <a:rPr lang="en-IN" sz="2000" b="0" i="0" dirty="0">
                <a:solidFill>
                  <a:srgbClr val="374151"/>
                </a:solidFill>
                <a:effectLst/>
                <a:latin typeface="Sitka Heading Semibold" pitchFamily="2" charset="0"/>
              </a:rPr>
              <a:t>Multi-Dimensional Analysis</a:t>
            </a:r>
            <a:endParaRPr lang="en-IN" sz="2000" dirty="0">
              <a:solidFill>
                <a:srgbClr val="374151"/>
              </a:solidFill>
              <a:latin typeface="Sitka Heading Semibold" pitchFamily="2" charset="0"/>
            </a:endParaRPr>
          </a:p>
          <a:p>
            <a:pPr>
              <a:buFont typeface="Wingdings" panose="05000000000000000000" pitchFamily="2" charset="2"/>
              <a:buChar char="Ø"/>
            </a:pPr>
            <a:r>
              <a:rPr lang="en-IN" sz="2000" b="0" i="0" dirty="0">
                <a:solidFill>
                  <a:srgbClr val="374151"/>
                </a:solidFill>
                <a:effectLst/>
                <a:latin typeface="Sitka Heading Semibold" pitchFamily="2" charset="0"/>
              </a:rPr>
              <a:t>Visual Data Exploration</a:t>
            </a:r>
          </a:p>
          <a:p>
            <a:pPr>
              <a:buFont typeface="Wingdings" panose="05000000000000000000" pitchFamily="2" charset="2"/>
              <a:buChar char="Ø"/>
            </a:pPr>
            <a:r>
              <a:rPr lang="en-IN" sz="2000" b="0" i="0" dirty="0">
                <a:solidFill>
                  <a:srgbClr val="374151"/>
                </a:solidFill>
                <a:effectLst/>
                <a:latin typeface="Sitka Heading Semibold" pitchFamily="2" charset="0"/>
              </a:rPr>
              <a:t>Identification of Critical Area</a:t>
            </a:r>
            <a:endParaRPr lang="en-IN" sz="2000" dirty="0">
              <a:solidFill>
                <a:srgbClr val="374151"/>
              </a:solidFill>
              <a:latin typeface="Sitka Heading Semibold" pitchFamily="2" charset="0"/>
            </a:endParaRPr>
          </a:p>
          <a:p>
            <a:pPr>
              <a:buFont typeface="Wingdings" panose="05000000000000000000" pitchFamily="2" charset="2"/>
              <a:buChar char="Ø"/>
            </a:pPr>
            <a:r>
              <a:rPr lang="en-IN" sz="2000" b="0" i="0" dirty="0">
                <a:solidFill>
                  <a:srgbClr val="374151"/>
                </a:solidFill>
                <a:effectLst/>
                <a:latin typeface="Sitka Heading Semibold" pitchFamily="2" charset="0"/>
              </a:rPr>
              <a:t>Comparison with WHO Standards</a:t>
            </a:r>
          </a:p>
          <a:p>
            <a:pPr>
              <a:buFont typeface="Wingdings" panose="05000000000000000000" pitchFamily="2" charset="2"/>
              <a:buChar char="Ø"/>
            </a:pPr>
            <a:r>
              <a:rPr lang="en-US" sz="2000" b="0" i="0" dirty="0">
                <a:solidFill>
                  <a:srgbClr val="374151"/>
                </a:solidFill>
                <a:effectLst/>
                <a:latin typeface="Sitka Heading Semibold" pitchFamily="2" charset="0"/>
              </a:rPr>
              <a:t>Database Connectivity and Data Upload</a:t>
            </a:r>
            <a:endParaRPr lang="en-IN" sz="2000" dirty="0">
              <a:latin typeface="Sitka Heading Semibold" pitchFamily="2" charset="0"/>
            </a:endParaRPr>
          </a:p>
        </p:txBody>
      </p:sp>
    </p:spTree>
    <p:extLst>
      <p:ext uri="{BB962C8B-B14F-4D97-AF65-F5344CB8AC3E}">
        <p14:creationId xmlns:p14="http://schemas.microsoft.com/office/powerpoint/2010/main" val="4247420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909D2-25E4-1373-5966-D2BD4CEC9208}"/>
              </a:ext>
            </a:extLst>
          </p:cNvPr>
          <p:cNvSpPr txBox="1"/>
          <p:nvPr/>
        </p:nvSpPr>
        <p:spPr>
          <a:xfrm>
            <a:off x="1311851" y="1378723"/>
            <a:ext cx="6834622" cy="595932"/>
          </a:xfrm>
          <a:prstGeom prst="rect">
            <a:avLst/>
          </a:prstGeom>
          <a:noFill/>
        </p:spPr>
        <p:txBody>
          <a:bodyPr vert="horz" wrap="square" lIns="91440" tIns="45720" rIns="91440" bIns="45720" rtlCol="0" anchor="ctr">
            <a:spAutoFit/>
          </a:bodyPr>
          <a:lstStyle>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dirty="0"/>
              <a:t>Optimizations and Best Practices Used: </a:t>
            </a:r>
          </a:p>
        </p:txBody>
      </p:sp>
      <p:sp>
        <p:nvSpPr>
          <p:cNvPr id="4" name="TextBox 3">
            <a:extLst>
              <a:ext uri="{FF2B5EF4-FFF2-40B4-BE49-F238E27FC236}">
                <a16:creationId xmlns:a16="http://schemas.microsoft.com/office/drawing/2014/main" id="{4D9DEA88-3571-DF73-9B35-03908C2DC2DD}"/>
              </a:ext>
            </a:extLst>
          </p:cNvPr>
          <p:cNvSpPr txBox="1"/>
          <p:nvPr/>
        </p:nvSpPr>
        <p:spPr>
          <a:xfrm>
            <a:off x="501445" y="2057089"/>
            <a:ext cx="10589342" cy="4524315"/>
          </a:xfrm>
          <a:prstGeom prst="rect">
            <a:avLst/>
          </a:prstGeom>
          <a:noFill/>
        </p:spPr>
        <p:txBody>
          <a:bodyPr wrap="square">
            <a:spAutoFit/>
          </a:bodyPr>
          <a:lstStyle/>
          <a:p>
            <a:pPr marL="285750" indent="-285750">
              <a:buFont typeface="Wingdings" panose="05000000000000000000" pitchFamily="2" charset="2"/>
              <a:buChar char="ü"/>
            </a:pPr>
            <a:r>
              <a:rPr lang="en-IN" b="1" i="0" dirty="0">
                <a:solidFill>
                  <a:srgbClr val="374151"/>
                </a:solidFill>
                <a:effectLst/>
                <a:latin typeface="Söhne"/>
              </a:rPr>
              <a:t>Modular Code Structure </a:t>
            </a:r>
            <a:r>
              <a:rPr lang="en-IN" b="0" i="0" dirty="0">
                <a:solidFill>
                  <a:srgbClr val="374151"/>
                </a:solidFill>
                <a:effectLst/>
                <a:latin typeface="Söhne"/>
              </a:rPr>
              <a:t>: </a:t>
            </a:r>
            <a:r>
              <a:rPr lang="en-US" b="0" i="0" dirty="0">
                <a:solidFill>
                  <a:srgbClr val="374151"/>
                </a:solidFill>
                <a:effectLst/>
                <a:latin typeface="Söhne"/>
              </a:rPr>
              <a:t>The project follows a modular code structure, breaking down tasks into functions and classes</a:t>
            </a:r>
            <a:endParaRPr lang="en-IN" b="0" i="0" dirty="0">
              <a:solidFill>
                <a:srgbClr val="374151"/>
              </a:solidFill>
              <a:effectLst/>
              <a:latin typeface="Söhne"/>
            </a:endParaRPr>
          </a:p>
          <a:p>
            <a:pPr marL="285750" indent="-285750">
              <a:buFont typeface="Wingdings" panose="05000000000000000000" pitchFamily="2" charset="2"/>
              <a:buChar char="ü"/>
            </a:pPr>
            <a:r>
              <a:rPr lang="en-IN" b="1" i="0" dirty="0">
                <a:solidFill>
                  <a:srgbClr val="374151"/>
                </a:solidFill>
                <a:effectLst/>
                <a:latin typeface="Söhne"/>
              </a:rPr>
              <a:t>Efficient Data Cleaning Techniques </a:t>
            </a:r>
            <a:r>
              <a:rPr lang="en-IN" b="0" i="0" dirty="0">
                <a:solidFill>
                  <a:srgbClr val="374151"/>
                </a:solidFill>
                <a:effectLst/>
                <a:latin typeface="Söhne"/>
              </a:rPr>
              <a:t>: </a:t>
            </a:r>
            <a:r>
              <a:rPr lang="en-US" b="0" i="0" dirty="0">
                <a:solidFill>
                  <a:srgbClr val="374151"/>
                </a:solidFill>
                <a:effectLst/>
                <a:latin typeface="Söhne"/>
              </a:rPr>
              <a:t>The project utilizes efficient data cleaning techniques such as dropping irrelevant columns, renaming columns for clarity, standardizing state/UT names, and filling missing data using calculated values</a:t>
            </a:r>
            <a:endParaRPr lang="en-IN" dirty="0">
              <a:solidFill>
                <a:srgbClr val="374151"/>
              </a:solidFill>
              <a:latin typeface="Söhne"/>
            </a:endParaRPr>
          </a:p>
          <a:p>
            <a:pPr marL="285750" indent="-285750">
              <a:buFont typeface="Wingdings" panose="05000000000000000000" pitchFamily="2" charset="2"/>
              <a:buChar char="ü"/>
            </a:pPr>
            <a:r>
              <a:rPr lang="en-IN" b="1" i="0" dirty="0">
                <a:solidFill>
                  <a:srgbClr val="374151"/>
                </a:solidFill>
                <a:effectLst/>
                <a:latin typeface="Söhne"/>
              </a:rPr>
              <a:t>Vectorized Operations </a:t>
            </a:r>
            <a:r>
              <a:rPr lang="en-IN" b="0" i="0" dirty="0">
                <a:solidFill>
                  <a:srgbClr val="374151"/>
                </a:solidFill>
                <a:effectLst/>
                <a:latin typeface="Söhne"/>
              </a:rPr>
              <a:t>: </a:t>
            </a:r>
            <a:r>
              <a:rPr lang="en-US" b="0" i="0" dirty="0">
                <a:solidFill>
                  <a:srgbClr val="374151"/>
                </a:solidFill>
                <a:effectLst/>
                <a:latin typeface="Söhne"/>
              </a:rPr>
              <a:t>When performing data cleaning and transformations, the project leverages vectorized operations provided by libraries like NumPy and Pandas. Vectorized operations are optimized for speed and efficiency, enabling faster data processing compared to iterative operations.</a:t>
            </a:r>
            <a:endParaRPr lang="en-IN" b="0" i="0" dirty="0">
              <a:solidFill>
                <a:srgbClr val="374151"/>
              </a:solidFill>
              <a:effectLst/>
              <a:latin typeface="Söhne"/>
            </a:endParaRPr>
          </a:p>
          <a:p>
            <a:pPr marL="285750" indent="-285750">
              <a:buFont typeface="Wingdings" panose="05000000000000000000" pitchFamily="2" charset="2"/>
              <a:buChar char="ü"/>
            </a:pPr>
            <a:r>
              <a:rPr lang="en-IN" b="1" i="0" dirty="0">
                <a:solidFill>
                  <a:srgbClr val="374151"/>
                </a:solidFill>
                <a:effectLst/>
                <a:latin typeface="Söhne"/>
              </a:rPr>
              <a:t>Visualization Best Practices </a:t>
            </a:r>
            <a:r>
              <a:rPr lang="en-IN" b="0" i="0" dirty="0">
                <a:solidFill>
                  <a:srgbClr val="374151"/>
                </a:solidFill>
                <a:effectLst/>
                <a:latin typeface="Söhne"/>
              </a:rPr>
              <a:t>: </a:t>
            </a:r>
            <a:r>
              <a:rPr lang="en-US" b="0" i="0" dirty="0">
                <a:solidFill>
                  <a:srgbClr val="374151"/>
                </a:solidFill>
                <a:effectLst/>
                <a:latin typeface="Söhne"/>
              </a:rPr>
              <a:t>The project adheres to best practices for data visualization using libraries like Matplotlib and Seaborn. It uses appropriate chart types, labels, titles, and color schemes to effectively communicate insights and trends in the data</a:t>
            </a:r>
            <a:endParaRPr lang="en-IN" dirty="0">
              <a:solidFill>
                <a:srgbClr val="374151"/>
              </a:solidFill>
              <a:latin typeface="Söhne"/>
            </a:endParaRPr>
          </a:p>
          <a:p>
            <a:pPr marL="285750" indent="-285750">
              <a:buFont typeface="Wingdings" panose="05000000000000000000" pitchFamily="2" charset="2"/>
              <a:buChar char="ü"/>
            </a:pPr>
            <a:r>
              <a:rPr lang="en-IN" b="1" i="0" dirty="0">
                <a:solidFill>
                  <a:srgbClr val="374151"/>
                </a:solidFill>
                <a:effectLst/>
                <a:latin typeface="Söhne"/>
              </a:rPr>
              <a:t>Database Connectivity and Constraints </a:t>
            </a:r>
            <a:r>
              <a:rPr lang="en-IN" b="0" i="0" dirty="0">
                <a:solidFill>
                  <a:srgbClr val="374151"/>
                </a:solidFill>
                <a:effectLst/>
                <a:latin typeface="Söhne"/>
              </a:rPr>
              <a:t>: T</a:t>
            </a:r>
            <a:r>
              <a:rPr lang="en-US" b="0" i="0" dirty="0">
                <a:solidFill>
                  <a:srgbClr val="374151"/>
                </a:solidFill>
                <a:effectLst/>
                <a:latin typeface="Söhne"/>
              </a:rPr>
              <a:t>he project establishes a connection to a relational database and sets up primary key and foreign key constraints in the tables</a:t>
            </a:r>
            <a:endParaRPr lang="en-IN" b="0" i="0" dirty="0">
              <a:solidFill>
                <a:srgbClr val="374151"/>
              </a:solidFill>
              <a:effectLst/>
              <a:latin typeface="Söhne"/>
            </a:endParaRPr>
          </a:p>
          <a:p>
            <a:pPr marL="285750" indent="-285750">
              <a:buFont typeface="Wingdings" panose="05000000000000000000" pitchFamily="2" charset="2"/>
              <a:buChar char="ü"/>
            </a:pPr>
            <a:r>
              <a:rPr lang="en-IN" b="1" i="0" dirty="0">
                <a:solidFill>
                  <a:srgbClr val="374151"/>
                </a:solidFill>
                <a:effectLst/>
                <a:latin typeface="Söhne"/>
              </a:rPr>
              <a:t>Documentation and Comments </a:t>
            </a:r>
            <a:r>
              <a:rPr lang="en-IN" b="0" i="0" dirty="0">
                <a:solidFill>
                  <a:srgbClr val="374151"/>
                </a:solidFill>
                <a:effectLst/>
                <a:latin typeface="Söhne"/>
              </a:rPr>
              <a:t>: </a:t>
            </a:r>
            <a:r>
              <a:rPr lang="en-US" b="0" i="0" dirty="0">
                <a:solidFill>
                  <a:srgbClr val="374151"/>
                </a:solidFill>
                <a:effectLst/>
                <a:latin typeface="Söhne"/>
              </a:rPr>
              <a:t>The project includes thorough documentation and comments throughout the codebase. This documentation provides insights into the purpose, functionality, and usage of different components, making it easier for other developers to understand and maintain the codebase.</a:t>
            </a:r>
            <a:endParaRPr lang="en-IN" dirty="0"/>
          </a:p>
        </p:txBody>
      </p:sp>
    </p:spTree>
    <p:extLst>
      <p:ext uri="{BB962C8B-B14F-4D97-AF65-F5344CB8AC3E}">
        <p14:creationId xmlns:p14="http://schemas.microsoft.com/office/powerpoint/2010/main" val="1938752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DAAA6-DF3F-16F7-CEF9-C6556501F8AC}"/>
              </a:ext>
            </a:extLst>
          </p:cNvPr>
          <p:cNvSpPr>
            <a:spLocks noGrp="1"/>
          </p:cNvSpPr>
          <p:nvPr>
            <p:ph type="title"/>
          </p:nvPr>
        </p:nvSpPr>
        <p:spPr>
          <a:xfrm>
            <a:off x="1026217" y="1323554"/>
            <a:ext cx="3932237" cy="1122871"/>
          </a:xfrm>
          <a:noFill/>
        </p:spPr>
        <p:txBody>
          <a:bodyPr vert="horz" wrap="square" lIns="91440" tIns="45720" rIns="91440" bIns="45720" rtlCol="0" anchor="ctr">
            <a:spAutoFit/>
          </a:bodyPr>
          <a:lstStyle/>
          <a:p>
            <a:pPr>
              <a:lnSpc>
                <a:spcPct val="107000"/>
              </a:lnSpc>
              <a:spcAft>
                <a:spcPts val="800"/>
              </a:spcAft>
            </a:pPr>
            <a:r>
              <a:rPr lang="en-IN" b="1" dirty="0">
                <a:latin typeface="Calibri" panose="020F0502020204030204" pitchFamily="34" charset="0"/>
                <a:ea typeface="Calibri" panose="020F0502020204030204" pitchFamily="34" charset="0"/>
                <a:cs typeface="Times New Roman" panose="02020603050405020304" pitchFamily="18" charset="0"/>
              </a:rPr>
              <a:t>Roadblocks &amp; Resolutions</a:t>
            </a:r>
          </a:p>
        </p:txBody>
      </p:sp>
      <p:sp>
        <p:nvSpPr>
          <p:cNvPr id="3" name="Content Placeholder 2">
            <a:extLst>
              <a:ext uri="{FF2B5EF4-FFF2-40B4-BE49-F238E27FC236}">
                <a16:creationId xmlns:a16="http://schemas.microsoft.com/office/drawing/2014/main" id="{A59CEBE1-D086-3D09-8F00-E1368968BB41}"/>
              </a:ext>
            </a:extLst>
          </p:cNvPr>
          <p:cNvSpPr>
            <a:spLocks noGrp="1"/>
          </p:cNvSpPr>
          <p:nvPr>
            <p:ph idx="1"/>
          </p:nvPr>
        </p:nvSpPr>
        <p:spPr>
          <a:xfrm>
            <a:off x="5055722" y="1580223"/>
            <a:ext cx="6546343" cy="4217743"/>
          </a:xfrm>
        </p:spPr>
        <p:txBody>
          <a:bodyPr>
            <a:noAutofit/>
          </a:bodyPr>
          <a:lstStyle/>
          <a:p>
            <a:r>
              <a:rPr lang="en-US" sz="1600" b="1" i="0" dirty="0">
                <a:solidFill>
                  <a:srgbClr val="374151"/>
                </a:solidFill>
                <a:effectLst/>
                <a:latin typeface="Times New Roman" panose="02020603050405020304" pitchFamily="18" charset="0"/>
                <a:cs typeface="Times New Roman" panose="02020603050405020304" pitchFamily="18" charset="0"/>
              </a:rPr>
              <a:t>Insufficient or Inaccurate Data</a:t>
            </a:r>
            <a:r>
              <a:rPr lang="en-US" sz="1600" b="0" i="0" dirty="0">
                <a:solidFill>
                  <a:srgbClr val="374151"/>
                </a:solidFill>
                <a:effectLst/>
                <a:latin typeface="Times New Roman" panose="02020603050405020304" pitchFamily="18" charset="0"/>
                <a:cs typeface="Times New Roman" panose="02020603050405020304" pitchFamily="18" charset="0"/>
              </a:rPr>
              <a:t>: One of the main roadblocks in this project could be the availability of insufficient or inaccurate data</a:t>
            </a:r>
          </a:p>
          <a:p>
            <a:r>
              <a:rPr lang="en-US" sz="1600" b="1" i="0" dirty="0">
                <a:solidFill>
                  <a:srgbClr val="374151"/>
                </a:solidFill>
                <a:effectLst/>
                <a:latin typeface="Times New Roman" panose="02020603050405020304" pitchFamily="18" charset="0"/>
                <a:cs typeface="Times New Roman" panose="02020603050405020304" pitchFamily="18" charset="0"/>
              </a:rPr>
              <a:t>Data Standardization</a:t>
            </a:r>
            <a:r>
              <a:rPr lang="en-US" sz="1600" b="0" i="0" dirty="0">
                <a:solidFill>
                  <a:srgbClr val="374151"/>
                </a:solidFill>
                <a:effectLst/>
                <a:latin typeface="Times New Roman" panose="02020603050405020304" pitchFamily="18" charset="0"/>
                <a:cs typeface="Times New Roman" panose="02020603050405020304" pitchFamily="18" charset="0"/>
              </a:rPr>
              <a:t>: Another challenge could be standardizing the data from different sources, such as census, housing, hospitals, and government hospitals. Each source may have its own data format, column names, or coding schemes</a:t>
            </a:r>
            <a:endParaRPr lang="en-US" sz="1600" dirty="0">
              <a:solidFill>
                <a:srgbClr val="374151"/>
              </a:solidFill>
              <a:latin typeface="Times New Roman" panose="02020603050405020304" pitchFamily="18" charset="0"/>
              <a:cs typeface="Times New Roman" panose="02020603050405020304" pitchFamily="18" charset="0"/>
            </a:endParaRPr>
          </a:p>
          <a:p>
            <a:r>
              <a:rPr lang="en-US" sz="1600" b="1" i="0" dirty="0">
                <a:solidFill>
                  <a:srgbClr val="374151"/>
                </a:solidFill>
                <a:effectLst/>
                <a:latin typeface="Times New Roman" panose="02020603050405020304" pitchFamily="18" charset="0"/>
                <a:cs typeface="Times New Roman" panose="02020603050405020304" pitchFamily="18" charset="0"/>
              </a:rPr>
              <a:t>Complex Data Relationships</a:t>
            </a:r>
            <a:r>
              <a:rPr lang="en-US" sz="1600" b="0" i="0" dirty="0">
                <a:solidFill>
                  <a:srgbClr val="374151"/>
                </a:solidFill>
                <a:effectLst/>
                <a:latin typeface="Times New Roman" panose="02020603050405020304" pitchFamily="18" charset="0"/>
                <a:cs typeface="Times New Roman" panose="02020603050405020304" pitchFamily="18" charset="0"/>
              </a:rPr>
              <a:t>: The project involves analyzing and connecting multiple datasets, which may have complex relationships. Joining the data tables correctly and setting up primary key-foreign key constraints can be challenging</a:t>
            </a:r>
          </a:p>
          <a:p>
            <a:r>
              <a:rPr lang="en-US" sz="1600" b="1" i="0" dirty="0">
                <a:solidFill>
                  <a:srgbClr val="374151"/>
                </a:solidFill>
                <a:effectLst/>
                <a:latin typeface="Times New Roman" panose="02020603050405020304" pitchFamily="18" charset="0"/>
                <a:cs typeface="Times New Roman" panose="02020603050405020304" pitchFamily="18" charset="0"/>
              </a:rPr>
              <a:t>Performance and Scalability</a:t>
            </a:r>
            <a:r>
              <a:rPr lang="en-US" sz="1600" b="0" i="0" dirty="0">
                <a:solidFill>
                  <a:srgbClr val="374151"/>
                </a:solidFill>
                <a:effectLst/>
                <a:latin typeface="Times New Roman" panose="02020603050405020304" pitchFamily="18" charset="0"/>
                <a:cs typeface="Times New Roman" panose="02020603050405020304" pitchFamily="18" charset="0"/>
              </a:rPr>
              <a:t>: Analyzing and visualizing large datasets can be computationally intensive and may impact performance. The team should optimize their code and utilize appropriate data structures and algorithms to handle the data efficiently. </a:t>
            </a:r>
            <a:endParaRPr lang="en-US" sz="1600" dirty="0">
              <a:solidFill>
                <a:srgbClr val="374151"/>
              </a:solidFill>
              <a:latin typeface="Times New Roman" panose="02020603050405020304" pitchFamily="18" charset="0"/>
              <a:cs typeface="Times New Roman" panose="02020603050405020304" pitchFamily="18" charset="0"/>
            </a:endParaRPr>
          </a:p>
          <a:p>
            <a:r>
              <a:rPr lang="en-US" sz="1600" b="1" i="0" dirty="0">
                <a:solidFill>
                  <a:srgbClr val="374151"/>
                </a:solidFill>
                <a:effectLst/>
                <a:latin typeface="Times New Roman" panose="02020603050405020304" pitchFamily="18" charset="0"/>
                <a:cs typeface="Times New Roman" panose="02020603050405020304" pitchFamily="18" charset="0"/>
              </a:rPr>
              <a:t>Documentation and Communication</a:t>
            </a:r>
            <a:r>
              <a:rPr lang="en-US" sz="1600" b="0" i="0" dirty="0">
                <a:solidFill>
                  <a:srgbClr val="374151"/>
                </a:solidFill>
                <a:effectLst/>
                <a:latin typeface="Times New Roman" panose="02020603050405020304" pitchFamily="18" charset="0"/>
                <a:cs typeface="Times New Roman" panose="02020603050405020304" pitchFamily="18" charset="0"/>
              </a:rPr>
              <a:t>: Proper documentation of the project, including code, processes, and results, is essential for clarity and future reference</a:t>
            </a:r>
            <a:endParaRPr lang="en-IN" sz="1600"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40F0B7F9-1109-717C-7199-4E2AECF85C88}"/>
              </a:ext>
            </a:extLst>
          </p:cNvPr>
          <p:cNvSpPr>
            <a:spLocks noGrp="1"/>
          </p:cNvSpPr>
          <p:nvPr>
            <p:ph type="body" sz="half" idx="2"/>
          </p:nvPr>
        </p:nvSpPr>
        <p:spPr/>
        <p:txBody>
          <a:bodyPr/>
          <a:lstStyle/>
          <a:p>
            <a:endParaRPr lang="en-IN" dirty="0"/>
          </a:p>
        </p:txBody>
      </p:sp>
      <p:graphicFrame>
        <p:nvGraphicFramePr>
          <p:cNvPr id="5" name="Diagram 4">
            <a:extLst>
              <a:ext uri="{FF2B5EF4-FFF2-40B4-BE49-F238E27FC236}">
                <a16:creationId xmlns:a16="http://schemas.microsoft.com/office/drawing/2014/main" id="{CDA24223-D814-44B9-8892-69F88B088B9A}"/>
              </a:ext>
            </a:extLst>
          </p:cNvPr>
          <p:cNvGraphicFramePr/>
          <p:nvPr>
            <p:extLst>
              <p:ext uri="{D42A27DB-BD31-4B8C-83A1-F6EECF244321}">
                <p14:modId xmlns:p14="http://schemas.microsoft.com/office/powerpoint/2010/main" val="2966868510"/>
              </p:ext>
            </p:extLst>
          </p:nvPr>
        </p:nvGraphicFramePr>
        <p:xfrm>
          <a:off x="294967" y="2436297"/>
          <a:ext cx="4760755" cy="38268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3456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207045-C5D5-13C9-CAF5-31DCDF5E5690}"/>
              </a:ext>
            </a:extLst>
          </p:cNvPr>
          <p:cNvSpPr txBox="1"/>
          <p:nvPr/>
        </p:nvSpPr>
        <p:spPr>
          <a:xfrm>
            <a:off x="1316321" y="1081188"/>
            <a:ext cx="6094268" cy="470000"/>
          </a:xfrm>
          <a:prstGeom prst="rect">
            <a:avLst/>
          </a:prstGeom>
          <a:noFill/>
        </p:spPr>
        <p:txBody>
          <a:bodyPr vert="horz" wrap="square" lIns="91440" tIns="45720" rIns="91440" bIns="45720" rtlCol="0" anchor="ctr">
            <a:spAutoFit/>
          </a:bodyPr>
          <a:lstStyle>
            <a:defPPr>
              <a:defRPr lang="en-US"/>
            </a:defPPr>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dirty="0"/>
              <a:t>Future Scope:</a:t>
            </a:r>
          </a:p>
        </p:txBody>
      </p:sp>
      <p:sp>
        <p:nvSpPr>
          <p:cNvPr id="3" name="TextBox 2">
            <a:extLst>
              <a:ext uri="{FF2B5EF4-FFF2-40B4-BE49-F238E27FC236}">
                <a16:creationId xmlns:a16="http://schemas.microsoft.com/office/drawing/2014/main" id="{35773CB9-0C72-1CF9-ABD2-3766C442A627}"/>
              </a:ext>
            </a:extLst>
          </p:cNvPr>
          <p:cNvSpPr txBox="1"/>
          <p:nvPr/>
        </p:nvSpPr>
        <p:spPr>
          <a:xfrm>
            <a:off x="1316321" y="1551188"/>
            <a:ext cx="9853124" cy="523220"/>
          </a:xfrm>
          <a:prstGeom prst="rect">
            <a:avLst/>
          </a:prstGeom>
          <a:noFill/>
        </p:spPr>
        <p:txBody>
          <a:bodyPr wrap="square">
            <a:spAutoFit/>
          </a:bodyPr>
          <a:lstStyle/>
          <a:p>
            <a:r>
              <a:rPr lang="en-US" sz="2800" b="0" i="0" dirty="0">
                <a:solidFill>
                  <a:srgbClr val="374151"/>
                </a:solidFill>
                <a:effectLst/>
                <a:latin typeface="Times New Roman" panose="02020603050405020304" pitchFamily="18" charset="0"/>
                <a:cs typeface="Times New Roman" panose="02020603050405020304" pitchFamily="18" charset="0"/>
              </a:rPr>
              <a:t>Overall, the future scope of the Healthcare Census Project involves</a:t>
            </a:r>
            <a:endParaRPr lang="en-IN" sz="2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6BBC020-0A11-995A-CC2D-5946B6619CAC}"/>
              </a:ext>
            </a:extLst>
          </p:cNvPr>
          <p:cNvSpPr txBox="1"/>
          <p:nvPr/>
        </p:nvSpPr>
        <p:spPr>
          <a:xfrm>
            <a:off x="878786" y="2074408"/>
            <a:ext cx="10885510" cy="4524315"/>
          </a:xfrm>
          <a:prstGeom prst="rect">
            <a:avLst/>
          </a:prstGeom>
          <a:noFill/>
        </p:spPr>
        <p:txBody>
          <a:bodyPr wrap="square">
            <a:spAutoFit/>
          </a:bodyPr>
          <a:lstStyle/>
          <a:p>
            <a:pPr marL="285750" indent="-285750">
              <a:buFont typeface="Wingdings" panose="05000000000000000000" pitchFamily="2" charset="2"/>
              <a:buChar char="q"/>
            </a:pPr>
            <a:r>
              <a:rPr lang="en-IN" b="1" i="0" u="sng" dirty="0">
                <a:solidFill>
                  <a:srgbClr val="374151"/>
                </a:solidFill>
                <a:effectLst/>
                <a:latin typeface="Söhne"/>
              </a:rPr>
              <a:t>Advanced Machine Learning Techniques </a:t>
            </a:r>
            <a:r>
              <a:rPr lang="en-IN" b="0" i="0" dirty="0">
                <a:solidFill>
                  <a:srgbClr val="374151"/>
                </a:solidFill>
                <a:effectLst/>
                <a:latin typeface="Söhne"/>
              </a:rPr>
              <a:t>: </a:t>
            </a:r>
            <a:r>
              <a:rPr lang="en-US" b="0" i="0" dirty="0">
                <a:solidFill>
                  <a:srgbClr val="374151"/>
                </a:solidFill>
                <a:effectLst/>
                <a:latin typeface="Söhne"/>
              </a:rPr>
              <a:t>Implement advanced machine learning algorithms such as clustering, classification, or regression to uncover hidden patterns and relationships in healthcare data</a:t>
            </a:r>
            <a:endParaRPr lang="en-IN" b="0" i="0" dirty="0">
              <a:solidFill>
                <a:srgbClr val="374151"/>
              </a:solidFill>
              <a:effectLst/>
              <a:latin typeface="Söhne"/>
            </a:endParaRPr>
          </a:p>
          <a:p>
            <a:pPr marL="285750" indent="-285750">
              <a:buFont typeface="Wingdings" panose="05000000000000000000" pitchFamily="2" charset="2"/>
              <a:buChar char="q"/>
            </a:pPr>
            <a:r>
              <a:rPr lang="en-IN" b="1" i="0" u="sng" dirty="0">
                <a:solidFill>
                  <a:srgbClr val="374151"/>
                </a:solidFill>
                <a:effectLst/>
                <a:latin typeface="Söhne"/>
              </a:rPr>
              <a:t>Collaboration with Healthcare Organizations </a:t>
            </a:r>
            <a:r>
              <a:rPr lang="en-IN" b="0" i="0" dirty="0">
                <a:solidFill>
                  <a:srgbClr val="374151"/>
                </a:solidFill>
                <a:effectLst/>
                <a:latin typeface="Söhne"/>
              </a:rPr>
              <a:t>: </a:t>
            </a:r>
            <a:r>
              <a:rPr lang="en-US" b="0" i="0" dirty="0">
                <a:solidFill>
                  <a:srgbClr val="374151"/>
                </a:solidFill>
                <a:effectLst/>
                <a:latin typeface="Söhne"/>
              </a:rPr>
              <a:t>Collaborate with healthcare organizations, research institutions, or public health agencies to gain access to additional datasets, domain expertise, and validation of project findings</a:t>
            </a:r>
            <a:endParaRPr lang="en-IN" b="0" i="0" dirty="0">
              <a:solidFill>
                <a:srgbClr val="374151"/>
              </a:solidFill>
              <a:effectLst/>
              <a:latin typeface="Söhne"/>
            </a:endParaRPr>
          </a:p>
          <a:p>
            <a:pPr marL="285750" indent="-285750">
              <a:buFont typeface="Wingdings" panose="05000000000000000000" pitchFamily="2" charset="2"/>
              <a:buChar char="q"/>
            </a:pPr>
            <a:r>
              <a:rPr lang="en-IN" b="1" i="0" u="sng" dirty="0">
                <a:solidFill>
                  <a:srgbClr val="374151"/>
                </a:solidFill>
                <a:effectLst/>
                <a:latin typeface="Söhne"/>
              </a:rPr>
              <a:t>Advanced Data Security Measures </a:t>
            </a:r>
            <a:r>
              <a:rPr lang="en-IN" b="0" i="0" dirty="0">
                <a:solidFill>
                  <a:srgbClr val="374151"/>
                </a:solidFill>
                <a:effectLst/>
                <a:latin typeface="Söhne"/>
              </a:rPr>
              <a:t>: </a:t>
            </a:r>
            <a:r>
              <a:rPr lang="en-US" b="0" i="0" dirty="0">
                <a:solidFill>
                  <a:srgbClr val="374151"/>
                </a:solidFill>
                <a:effectLst/>
                <a:latin typeface="Söhne"/>
              </a:rPr>
              <a:t>Strengthen data security measures by implementing advanced encryption techniques, access controls, and auditing mechanisms to protect sensitive healthcare data</a:t>
            </a:r>
            <a:endParaRPr lang="en-IN" dirty="0">
              <a:solidFill>
                <a:srgbClr val="374151"/>
              </a:solidFill>
              <a:latin typeface="Söhne"/>
            </a:endParaRPr>
          </a:p>
          <a:p>
            <a:pPr marL="285750" indent="-285750">
              <a:buFont typeface="Wingdings" panose="05000000000000000000" pitchFamily="2" charset="2"/>
              <a:buChar char="q"/>
            </a:pPr>
            <a:r>
              <a:rPr lang="en-IN" b="1" i="0" u="sng" dirty="0">
                <a:solidFill>
                  <a:srgbClr val="374151"/>
                </a:solidFill>
                <a:effectLst/>
                <a:latin typeface="Söhne"/>
              </a:rPr>
              <a:t>Advanced Visualization Techniques </a:t>
            </a:r>
            <a:r>
              <a:rPr lang="en-IN" b="0" i="0" dirty="0">
                <a:solidFill>
                  <a:srgbClr val="374151"/>
                </a:solidFill>
                <a:effectLst/>
                <a:latin typeface="Söhne"/>
              </a:rPr>
              <a:t>: </a:t>
            </a:r>
            <a:r>
              <a:rPr lang="en-US" b="0" i="0" dirty="0">
                <a:solidFill>
                  <a:srgbClr val="374151"/>
                </a:solidFill>
                <a:effectLst/>
                <a:latin typeface="Söhne"/>
              </a:rPr>
              <a:t>While the project includes data visualization using libraries like Matplotlib and Seaborn, advanced visualization techniques can be explored. </a:t>
            </a:r>
            <a:endParaRPr lang="en-IN" b="0" i="0" dirty="0">
              <a:solidFill>
                <a:srgbClr val="374151"/>
              </a:solidFill>
              <a:effectLst/>
              <a:latin typeface="Söhne"/>
            </a:endParaRPr>
          </a:p>
          <a:p>
            <a:pPr marL="285750" indent="-285750">
              <a:buFont typeface="Wingdings" panose="05000000000000000000" pitchFamily="2" charset="2"/>
              <a:buChar char="q"/>
            </a:pPr>
            <a:r>
              <a:rPr lang="en-US" b="1" i="0" u="sng" dirty="0">
                <a:solidFill>
                  <a:srgbClr val="374151"/>
                </a:solidFill>
                <a:effectLst/>
                <a:latin typeface="Söhne"/>
              </a:rPr>
              <a:t>Integration with Electronic Health Records (EHR) </a:t>
            </a:r>
            <a:r>
              <a:rPr lang="en-US" b="0" i="0" dirty="0">
                <a:solidFill>
                  <a:srgbClr val="374151"/>
                </a:solidFill>
                <a:effectLst/>
                <a:latin typeface="Söhne"/>
              </a:rPr>
              <a:t>: Integrating the project with electronic health records can provide a more holistic view of healthcare data. This can involve extracting and analyzing data from EHR systems, combining it with census and other datasets, and performing comprehensive analytics</a:t>
            </a:r>
            <a:endParaRPr lang="en-IN" dirty="0">
              <a:solidFill>
                <a:srgbClr val="374151"/>
              </a:solidFill>
              <a:latin typeface="Söhne"/>
            </a:endParaRPr>
          </a:p>
          <a:p>
            <a:pPr marL="285750" indent="-285750">
              <a:buFont typeface="Wingdings" panose="05000000000000000000" pitchFamily="2" charset="2"/>
              <a:buChar char="q"/>
            </a:pPr>
            <a:r>
              <a:rPr lang="en-IN" b="1" i="0" u="sng" dirty="0">
                <a:solidFill>
                  <a:srgbClr val="374151"/>
                </a:solidFill>
                <a:effectLst/>
                <a:latin typeface="Söhne"/>
              </a:rPr>
              <a:t>Performance Optimization </a:t>
            </a:r>
            <a:r>
              <a:rPr lang="en-IN" b="0" i="0" dirty="0">
                <a:solidFill>
                  <a:srgbClr val="374151"/>
                </a:solidFill>
                <a:effectLst/>
                <a:latin typeface="Söhne"/>
              </a:rPr>
              <a:t>: </a:t>
            </a:r>
            <a:r>
              <a:rPr lang="en-US" b="0" i="0" dirty="0">
                <a:solidFill>
                  <a:srgbClr val="374151"/>
                </a:solidFill>
                <a:effectLst/>
                <a:latin typeface="Söhne"/>
              </a:rPr>
              <a:t>As the project scales and handles larger datasets, performance optimization becomes crucial. Implementing techniques like parallel processing, distributed computing, or utilizing cloud services can improve the efficiency of data cleaning, analysis, and database operations</a:t>
            </a:r>
            <a:endParaRPr lang="en-IN" dirty="0">
              <a:solidFill>
                <a:srgbClr val="374151"/>
              </a:solidFill>
              <a:latin typeface="Söhne"/>
            </a:endParaRPr>
          </a:p>
          <a:p>
            <a:pPr marL="285750" indent="-285750">
              <a:buFont typeface="Wingdings" panose="05000000000000000000" pitchFamily="2" charset="2"/>
              <a:buChar char="q"/>
            </a:pPr>
            <a:endParaRPr lang="en-IN" dirty="0"/>
          </a:p>
        </p:txBody>
      </p:sp>
    </p:spTree>
    <p:extLst>
      <p:ext uri="{BB962C8B-B14F-4D97-AF65-F5344CB8AC3E}">
        <p14:creationId xmlns:p14="http://schemas.microsoft.com/office/powerpoint/2010/main" val="2766628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E88B67-0943-90F2-81A8-4EB3BC1DEDB5}"/>
              </a:ext>
            </a:extLst>
          </p:cNvPr>
          <p:cNvSpPr>
            <a:spLocks noGrp="1"/>
          </p:cNvSpPr>
          <p:nvPr>
            <p:ph type="body" idx="1"/>
          </p:nvPr>
        </p:nvSpPr>
        <p:spPr/>
        <p:txBody>
          <a:bodyPr/>
          <a:lstStyle/>
          <a:p>
            <a:r>
              <a:rPr lang="en-IN" dirty="0"/>
              <a:t>Thank You</a:t>
            </a:r>
          </a:p>
        </p:txBody>
      </p:sp>
    </p:spTree>
    <p:extLst>
      <p:ext uri="{BB962C8B-B14F-4D97-AF65-F5344CB8AC3E}">
        <p14:creationId xmlns:p14="http://schemas.microsoft.com/office/powerpoint/2010/main" val="3013321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E48CB3-A841-47CD-8A66-04B7F0AFE8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705" y="4881568"/>
            <a:ext cx="2732625" cy="797068"/>
          </a:xfrm>
          <a:prstGeom prst="rect">
            <a:avLst/>
          </a:prstGeom>
        </p:spPr>
      </p:pic>
      <p:pic>
        <p:nvPicPr>
          <p:cNvPr id="5" name="Picture 4">
            <a:extLst>
              <a:ext uri="{FF2B5EF4-FFF2-40B4-BE49-F238E27FC236}">
                <a16:creationId xmlns:a16="http://schemas.microsoft.com/office/drawing/2014/main" id="{ADC345E2-46F7-467C-BC89-DC646B6CF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516" y="3529191"/>
            <a:ext cx="2566421" cy="338329"/>
          </a:xfrm>
          <a:prstGeom prst="rect">
            <a:avLst/>
          </a:prstGeom>
        </p:spPr>
      </p:pic>
      <p:pic>
        <p:nvPicPr>
          <p:cNvPr id="6" name="Picture 5">
            <a:extLst>
              <a:ext uri="{FF2B5EF4-FFF2-40B4-BE49-F238E27FC236}">
                <a16:creationId xmlns:a16="http://schemas.microsoft.com/office/drawing/2014/main" id="{35471BB2-889C-4B56-804D-294504E45F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798" y="725301"/>
            <a:ext cx="1825756" cy="1712979"/>
          </a:xfrm>
          <a:prstGeom prst="rect">
            <a:avLst/>
          </a:prstGeom>
        </p:spPr>
      </p:pic>
      <p:pic>
        <p:nvPicPr>
          <p:cNvPr id="7" name="Picture 6">
            <a:extLst>
              <a:ext uri="{FF2B5EF4-FFF2-40B4-BE49-F238E27FC236}">
                <a16:creationId xmlns:a16="http://schemas.microsoft.com/office/drawing/2014/main" id="{28EFB4F8-B047-4F55-8E3F-E1F6113623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0779" y="3956685"/>
            <a:ext cx="2740158" cy="338329"/>
          </a:xfrm>
          <a:prstGeom prst="rect">
            <a:avLst/>
          </a:prstGeom>
        </p:spPr>
      </p:pic>
      <p:pic>
        <p:nvPicPr>
          <p:cNvPr id="8" name="Picture 7">
            <a:extLst>
              <a:ext uri="{FF2B5EF4-FFF2-40B4-BE49-F238E27FC236}">
                <a16:creationId xmlns:a16="http://schemas.microsoft.com/office/drawing/2014/main" id="{71A5EB96-4091-46EF-85AA-2F68B3181E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4313" y="4503605"/>
            <a:ext cx="4112905" cy="290639"/>
          </a:xfrm>
          <a:prstGeom prst="rect">
            <a:avLst/>
          </a:prstGeom>
        </p:spPr>
      </p:pic>
      <p:pic>
        <p:nvPicPr>
          <p:cNvPr id="9" name="Picture 8">
            <a:extLst>
              <a:ext uri="{FF2B5EF4-FFF2-40B4-BE49-F238E27FC236}">
                <a16:creationId xmlns:a16="http://schemas.microsoft.com/office/drawing/2014/main" id="{3B3B5761-8D78-4AC1-9C33-82985CD7B5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74121" y="4384179"/>
            <a:ext cx="1916816" cy="460249"/>
          </a:xfrm>
          <a:prstGeom prst="rect">
            <a:avLst/>
          </a:prstGeom>
        </p:spPr>
      </p:pic>
      <p:pic>
        <p:nvPicPr>
          <p:cNvPr id="10" name="Picture 9">
            <a:extLst>
              <a:ext uri="{FF2B5EF4-FFF2-40B4-BE49-F238E27FC236}">
                <a16:creationId xmlns:a16="http://schemas.microsoft.com/office/drawing/2014/main" id="{7AC345D0-A243-47E5-A081-B9BD0BC8BD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3582" y="1427218"/>
            <a:ext cx="2841274" cy="993650"/>
          </a:xfrm>
          <a:prstGeom prst="rect">
            <a:avLst/>
          </a:prstGeom>
        </p:spPr>
      </p:pic>
      <p:pic>
        <p:nvPicPr>
          <p:cNvPr id="11" name="Picture 10">
            <a:extLst>
              <a:ext uri="{FF2B5EF4-FFF2-40B4-BE49-F238E27FC236}">
                <a16:creationId xmlns:a16="http://schemas.microsoft.com/office/drawing/2014/main" id="{3E1D8FA4-B2CA-4F08-8207-C7DF5AC33E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85659" y="4833853"/>
            <a:ext cx="2192223" cy="1280440"/>
          </a:xfrm>
          <a:prstGeom prst="rect">
            <a:avLst/>
          </a:prstGeom>
        </p:spPr>
      </p:pic>
      <p:pic>
        <p:nvPicPr>
          <p:cNvPr id="12" name="Picture 11">
            <a:extLst>
              <a:ext uri="{FF2B5EF4-FFF2-40B4-BE49-F238E27FC236}">
                <a16:creationId xmlns:a16="http://schemas.microsoft.com/office/drawing/2014/main" id="{63067A28-9A79-45C5-99CE-45D75E22210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9676" y="2928508"/>
            <a:ext cx="1575311" cy="1215241"/>
          </a:xfrm>
          <a:prstGeom prst="rect">
            <a:avLst/>
          </a:prstGeom>
        </p:spPr>
      </p:pic>
      <p:pic>
        <p:nvPicPr>
          <p:cNvPr id="13" name="Picture 12">
            <a:extLst>
              <a:ext uri="{FF2B5EF4-FFF2-40B4-BE49-F238E27FC236}">
                <a16:creationId xmlns:a16="http://schemas.microsoft.com/office/drawing/2014/main" id="{C6D2F4E4-3CBF-4D61-A5F3-2AF3659AEAC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98848" y="5679669"/>
            <a:ext cx="1833667" cy="527685"/>
          </a:xfrm>
          <a:prstGeom prst="rect">
            <a:avLst/>
          </a:prstGeom>
        </p:spPr>
      </p:pic>
      <p:pic>
        <p:nvPicPr>
          <p:cNvPr id="14" name="Picture 13">
            <a:extLst>
              <a:ext uri="{FF2B5EF4-FFF2-40B4-BE49-F238E27FC236}">
                <a16:creationId xmlns:a16="http://schemas.microsoft.com/office/drawing/2014/main" id="{E60AC742-CEF2-463F-A2E1-E85BEF90670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57145" y="3683744"/>
            <a:ext cx="1487427" cy="57912"/>
          </a:xfrm>
          <a:prstGeom prst="rect">
            <a:avLst/>
          </a:prstGeom>
        </p:spPr>
      </p:pic>
      <p:pic>
        <p:nvPicPr>
          <p:cNvPr id="15" name="Picture 14">
            <a:extLst>
              <a:ext uri="{FF2B5EF4-FFF2-40B4-BE49-F238E27FC236}">
                <a16:creationId xmlns:a16="http://schemas.microsoft.com/office/drawing/2014/main" id="{DD776D43-649C-4FB8-9C4B-A933B7F275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936800" y="5783501"/>
            <a:ext cx="2722530" cy="896294"/>
          </a:xfrm>
          <a:prstGeom prst="rect">
            <a:avLst/>
          </a:prstGeom>
        </p:spPr>
      </p:pic>
      <p:pic>
        <p:nvPicPr>
          <p:cNvPr id="16" name="Picture 15">
            <a:extLst>
              <a:ext uri="{FF2B5EF4-FFF2-40B4-BE49-F238E27FC236}">
                <a16:creationId xmlns:a16="http://schemas.microsoft.com/office/drawing/2014/main" id="{1BD67FE5-92D7-4C70-AA0C-AF23C2F05BF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54626" y="3072357"/>
            <a:ext cx="1002794" cy="993650"/>
          </a:xfrm>
          <a:prstGeom prst="rect">
            <a:avLst/>
          </a:prstGeom>
        </p:spPr>
      </p:pic>
      <p:pic>
        <p:nvPicPr>
          <p:cNvPr id="17" name="Picture 16">
            <a:extLst>
              <a:ext uri="{FF2B5EF4-FFF2-40B4-BE49-F238E27FC236}">
                <a16:creationId xmlns:a16="http://schemas.microsoft.com/office/drawing/2014/main" id="{7CD053A3-A939-4689-A8CE-1D7920D4082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88524" y="2928508"/>
            <a:ext cx="1465103" cy="1083149"/>
          </a:xfrm>
          <a:prstGeom prst="rect">
            <a:avLst/>
          </a:prstGeom>
        </p:spPr>
      </p:pic>
      <p:pic>
        <p:nvPicPr>
          <p:cNvPr id="18" name="Picture 17">
            <a:extLst>
              <a:ext uri="{FF2B5EF4-FFF2-40B4-BE49-F238E27FC236}">
                <a16:creationId xmlns:a16="http://schemas.microsoft.com/office/drawing/2014/main" id="{F43017FB-2821-415A-88FD-1CD7CBBE913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812021" y="6340615"/>
            <a:ext cx="1255779" cy="289561"/>
          </a:xfrm>
          <a:prstGeom prst="rect">
            <a:avLst/>
          </a:prstGeom>
        </p:spPr>
      </p:pic>
      <p:pic>
        <p:nvPicPr>
          <p:cNvPr id="19" name="Picture 18">
            <a:extLst>
              <a:ext uri="{FF2B5EF4-FFF2-40B4-BE49-F238E27FC236}">
                <a16:creationId xmlns:a16="http://schemas.microsoft.com/office/drawing/2014/main" id="{00D43067-B72B-4702-B81F-F8D6392019B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025192" y="1336519"/>
            <a:ext cx="2308236" cy="1926019"/>
          </a:xfrm>
          <a:prstGeom prst="rect">
            <a:avLst/>
          </a:prstGeom>
        </p:spPr>
      </p:pic>
      <p:pic>
        <p:nvPicPr>
          <p:cNvPr id="20" name="Picture 19">
            <a:extLst>
              <a:ext uri="{FF2B5EF4-FFF2-40B4-BE49-F238E27FC236}">
                <a16:creationId xmlns:a16="http://schemas.microsoft.com/office/drawing/2014/main" id="{A8584497-3F5B-4D80-800E-752C328EBB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4743" y="3367659"/>
            <a:ext cx="1263267" cy="1185235"/>
          </a:xfrm>
          <a:prstGeom prst="rect">
            <a:avLst/>
          </a:prstGeom>
        </p:spPr>
      </p:pic>
      <p:pic>
        <p:nvPicPr>
          <p:cNvPr id="21" name="Picture 20">
            <a:extLst>
              <a:ext uri="{FF2B5EF4-FFF2-40B4-BE49-F238E27FC236}">
                <a16:creationId xmlns:a16="http://schemas.microsoft.com/office/drawing/2014/main" id="{71FD4E5B-8633-401D-A14D-33B5E84FD3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2304" y="5783501"/>
            <a:ext cx="2634482" cy="921331"/>
          </a:xfrm>
          <a:prstGeom prst="rect">
            <a:avLst/>
          </a:prstGeom>
        </p:spPr>
      </p:pic>
      <p:pic>
        <p:nvPicPr>
          <p:cNvPr id="22" name="Picture 21">
            <a:extLst>
              <a:ext uri="{FF2B5EF4-FFF2-40B4-BE49-F238E27FC236}">
                <a16:creationId xmlns:a16="http://schemas.microsoft.com/office/drawing/2014/main" id="{EBA89121-9266-49D3-9025-F9957730BBE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51523" y="2145915"/>
            <a:ext cx="1339194" cy="1127505"/>
          </a:xfrm>
          <a:prstGeom prst="rect">
            <a:avLst/>
          </a:prstGeom>
        </p:spPr>
      </p:pic>
      <p:pic>
        <p:nvPicPr>
          <p:cNvPr id="23" name="Picture 22">
            <a:extLst>
              <a:ext uri="{FF2B5EF4-FFF2-40B4-BE49-F238E27FC236}">
                <a16:creationId xmlns:a16="http://schemas.microsoft.com/office/drawing/2014/main" id="{E81B50FB-F815-41E3-884E-36A604179D0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87844" y="4501885"/>
            <a:ext cx="3925832" cy="143256"/>
          </a:xfrm>
          <a:prstGeom prst="rect">
            <a:avLst/>
          </a:prstGeom>
        </p:spPr>
      </p:pic>
      <p:pic>
        <p:nvPicPr>
          <p:cNvPr id="24" name="Picture 23">
            <a:extLst>
              <a:ext uri="{FF2B5EF4-FFF2-40B4-BE49-F238E27FC236}">
                <a16:creationId xmlns:a16="http://schemas.microsoft.com/office/drawing/2014/main" id="{5524AD6E-9C60-41A1-B793-3B2D65BABA2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67263" y="725301"/>
            <a:ext cx="2362205" cy="1798324"/>
          </a:xfrm>
          <a:prstGeom prst="rect">
            <a:avLst/>
          </a:prstGeom>
        </p:spPr>
      </p:pic>
      <p:pic>
        <p:nvPicPr>
          <p:cNvPr id="25" name="Picture 24">
            <a:extLst>
              <a:ext uri="{FF2B5EF4-FFF2-40B4-BE49-F238E27FC236}">
                <a16:creationId xmlns:a16="http://schemas.microsoft.com/office/drawing/2014/main" id="{635DB9C8-82C0-4BBC-A888-B6F83E3C290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89110" y="3956115"/>
            <a:ext cx="2340869" cy="338329"/>
          </a:xfrm>
          <a:prstGeom prst="rect">
            <a:avLst/>
          </a:prstGeom>
        </p:spPr>
      </p:pic>
      <p:pic>
        <p:nvPicPr>
          <p:cNvPr id="26" name="Picture 25">
            <a:extLst>
              <a:ext uri="{FF2B5EF4-FFF2-40B4-BE49-F238E27FC236}">
                <a16:creationId xmlns:a16="http://schemas.microsoft.com/office/drawing/2014/main" id="{E1DFAA83-E6FE-4CEC-9D32-67068878ADC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48408" y="725301"/>
            <a:ext cx="176784" cy="161544"/>
          </a:xfrm>
          <a:prstGeom prst="rect">
            <a:avLst/>
          </a:prstGeom>
        </p:spPr>
      </p:pic>
      <p:pic>
        <p:nvPicPr>
          <p:cNvPr id="27" name="Picture 26">
            <a:extLst>
              <a:ext uri="{FF2B5EF4-FFF2-40B4-BE49-F238E27FC236}">
                <a16:creationId xmlns:a16="http://schemas.microsoft.com/office/drawing/2014/main" id="{AF0B766A-7460-4E5F-8C86-067F3D2984C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184696" y="688312"/>
            <a:ext cx="176784" cy="176784"/>
          </a:xfrm>
          <a:prstGeom prst="rect">
            <a:avLst/>
          </a:prstGeom>
        </p:spPr>
      </p:pic>
    </p:spTree>
    <p:extLst>
      <p:ext uri="{BB962C8B-B14F-4D97-AF65-F5344CB8AC3E}">
        <p14:creationId xmlns:p14="http://schemas.microsoft.com/office/powerpoint/2010/main" val="2367433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B48AE5-C45A-639E-C895-87CEE7EA2BC2}"/>
              </a:ext>
            </a:extLst>
          </p:cNvPr>
          <p:cNvSpPr>
            <a:spLocks noGrp="1"/>
          </p:cNvSpPr>
          <p:nvPr>
            <p:ph type="body" idx="1"/>
          </p:nvPr>
        </p:nvSpPr>
        <p:spPr>
          <a:xfrm>
            <a:off x="2571900" y="2935562"/>
            <a:ext cx="7549516" cy="823912"/>
          </a:xfrm>
        </p:spPr>
        <p:txBody>
          <a:bodyPr/>
          <a:lstStyle/>
          <a:p>
            <a:r>
              <a:rPr lang="en-IN" sz="4400" dirty="0"/>
              <a:t>Healthcare census project</a:t>
            </a:r>
          </a:p>
        </p:txBody>
      </p:sp>
    </p:spTree>
    <p:extLst>
      <p:ext uri="{BB962C8B-B14F-4D97-AF65-F5344CB8AC3E}">
        <p14:creationId xmlns:p14="http://schemas.microsoft.com/office/powerpoint/2010/main" val="655925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909D2-25E4-1373-5966-D2BD4CEC9208}"/>
              </a:ext>
            </a:extLst>
          </p:cNvPr>
          <p:cNvSpPr txBox="1"/>
          <p:nvPr/>
        </p:nvSpPr>
        <p:spPr>
          <a:xfrm>
            <a:off x="535104" y="1032653"/>
            <a:ext cx="3540702" cy="595932"/>
          </a:xfrm>
          <a:prstGeom prst="rect">
            <a:avLst/>
          </a:prstGeom>
          <a:noFill/>
        </p:spPr>
        <p:txBody>
          <a:bodyPr wrap="square">
            <a:spAutoFit/>
          </a:bodyPr>
          <a:lstStyle/>
          <a:p>
            <a:pPr>
              <a:lnSpc>
                <a:spcPct val="107000"/>
              </a:lnSpc>
              <a:spcAft>
                <a:spcPts val="800"/>
              </a:spcAft>
            </a:pPr>
            <a:r>
              <a:rPr lang="en-IN" sz="3200" b="1" dirty="0">
                <a:effectLst/>
                <a:latin typeface="Calibri" panose="020F0502020204030204" pitchFamily="34" charset="0"/>
                <a:ea typeface="Calibri" panose="020F0502020204030204" pitchFamily="34" charset="0"/>
                <a:cs typeface="Times New Roman" panose="02020603050405020304" pitchFamily="18" charset="0"/>
              </a:rPr>
              <a:t>Overview: </a:t>
            </a:r>
          </a:p>
        </p:txBody>
      </p:sp>
      <p:sp>
        <p:nvSpPr>
          <p:cNvPr id="5" name="TextBox 4">
            <a:extLst>
              <a:ext uri="{FF2B5EF4-FFF2-40B4-BE49-F238E27FC236}">
                <a16:creationId xmlns:a16="http://schemas.microsoft.com/office/drawing/2014/main" id="{076D1643-4CDB-1D44-3E89-04E4A5EFD292}"/>
              </a:ext>
            </a:extLst>
          </p:cNvPr>
          <p:cNvSpPr txBox="1"/>
          <p:nvPr/>
        </p:nvSpPr>
        <p:spPr>
          <a:xfrm>
            <a:off x="422788" y="1461436"/>
            <a:ext cx="11680722" cy="4639988"/>
          </a:xfrm>
          <a:prstGeom prst="rect">
            <a:avLst/>
          </a:prstGeom>
          <a:noFill/>
        </p:spPr>
        <p:txBody>
          <a:bodyPr wrap="square">
            <a:spAutoFit/>
          </a:bodyPr>
          <a:lstStyle/>
          <a:p>
            <a:pPr marL="342900" indent="-342900">
              <a:lnSpc>
                <a:spcPct val="200000"/>
              </a:lnSpc>
              <a:buFont typeface="Symbol" panose="05050102010706020507" pitchFamily="18"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Brief Description </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a:solidFill>
                  <a:srgbClr val="2C363A"/>
                </a:solidFill>
                <a:effectLst/>
                <a:latin typeface="Calibri" panose="020F0502020204030204" pitchFamily="34" charset="0"/>
                <a:ea typeface="Calibri" panose="020F0502020204030204" pitchFamily="34" charset="0"/>
                <a:cs typeface="Times New Roman" panose="02020603050405020304" pitchFamily="18" charset="0"/>
              </a:rPr>
              <a:t>The Objective of this project is to clean and analyse the census, Housing, Hospitals and Government Hospital Data. The main aim of this project is to remove the irrelevant data, Handle the missing values, Visualize the data and gain insights from it and Lastly it also the connection of the data with relational database and finally upload the cleaned data for access through the website</a:t>
            </a:r>
            <a:endParaRPr lang="en-IN" sz="1600" dirty="0">
              <a:solidFill>
                <a:srgbClr val="2C363A"/>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200000"/>
              </a:lnSpc>
              <a:buFont typeface="Symbol" panose="05050102010706020507" pitchFamily="18"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Business Problem </a:t>
            </a: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b="0" i="0" dirty="0">
                <a:solidFill>
                  <a:srgbClr val="374151"/>
                </a:solidFill>
                <a:effectLst/>
                <a:latin typeface="Söhne"/>
              </a:rPr>
              <a:t>The business problem addressed by the Healthcare Census Project is the need to clean and analyze healthcare-related data, including census, housing, hospitals, and government hospital data. Ultimately, the project aims to contribute to improving healthcare planning and resource allocation based on accurate and analyzed data.</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200000"/>
              </a:lnSpc>
              <a:spcAft>
                <a:spcPts val="800"/>
              </a:spcAft>
              <a:buFont typeface="Symbol" panose="05050102010706020507" pitchFamily="18"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Solution Approach : </a:t>
            </a:r>
            <a:r>
              <a:rPr lang="en-IN" sz="1600" dirty="0">
                <a:effectLst/>
                <a:latin typeface="Calibri" panose="020F0502020204030204" pitchFamily="34" charset="0"/>
                <a:ea typeface="Calibri" panose="020F0502020204030204" pitchFamily="34" charset="0"/>
                <a:cs typeface="Times New Roman" panose="02020603050405020304" pitchFamily="18" charset="0"/>
              </a:rPr>
              <a:t>The solution approach is </a:t>
            </a:r>
            <a:r>
              <a:rPr lang="en-IN" sz="1600" dirty="0">
                <a:solidFill>
                  <a:srgbClr val="374151"/>
                </a:solidFill>
                <a:effectLst/>
                <a:latin typeface="Söhne"/>
                <a:ea typeface="Calibri" panose="020F0502020204030204" pitchFamily="34" charset="0"/>
                <a:cs typeface="Times New Roman" panose="02020603050405020304" pitchFamily="18" charset="0"/>
              </a:rPr>
              <a:t>Data Cleaning </a:t>
            </a:r>
            <a:r>
              <a:rPr lang="en-IN" sz="1600" dirty="0">
                <a:solidFill>
                  <a:srgbClr val="374151"/>
                </a:solidFill>
                <a:latin typeface="Söhne"/>
                <a:ea typeface="Calibri" panose="020F0502020204030204" pitchFamily="34" charset="0"/>
                <a:cs typeface="Times New Roman" panose="02020603050405020304" pitchFamily="18" charset="0"/>
              </a:rPr>
              <a:t>, Data Analysis, Database Connection, Verification, Running Queries</a:t>
            </a:r>
            <a:r>
              <a:rPr lang="en-IN" sz="1600" dirty="0">
                <a:solidFill>
                  <a:srgbClr val="374151"/>
                </a:solidFill>
                <a:latin typeface="Calibri" panose="020F0502020204030204" pitchFamily="34" charset="0"/>
                <a:ea typeface="Calibri" panose="020F0502020204030204" pitchFamily="34" charset="0"/>
                <a:cs typeface="Times New Roman" panose="02020603050405020304" pitchFamily="18" charset="0"/>
              </a:rPr>
              <a:t> we can attain our project</a:t>
            </a:r>
            <a:endParaRPr lang="en-IN" sz="1600" dirty="0">
              <a:solidFill>
                <a:srgbClr val="374151"/>
              </a:solidFill>
              <a:latin typeface="Söhne"/>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94107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53EAA-1D88-6297-4D29-04900CE1DBB1}"/>
              </a:ext>
            </a:extLst>
          </p:cNvPr>
          <p:cNvSpPr>
            <a:spLocks noGrp="1"/>
          </p:cNvSpPr>
          <p:nvPr>
            <p:ph type="title"/>
          </p:nvPr>
        </p:nvSpPr>
        <p:spPr>
          <a:xfrm>
            <a:off x="1419318" y="1302854"/>
            <a:ext cx="7524564" cy="470000"/>
          </a:xfrm>
          <a:noFill/>
        </p:spPr>
        <p:txBody>
          <a:bodyPr wrap="square">
            <a:spAutoFit/>
          </a:bodyPr>
          <a:lstStyle/>
          <a:p>
            <a:pPr>
              <a:lnSpc>
                <a:spcPct val="107000"/>
              </a:lnSpc>
              <a:spcAft>
                <a:spcPts val="800"/>
              </a:spcAft>
            </a:pPr>
            <a:r>
              <a:rPr lang="en-IN" sz="3200" b="1" dirty="0">
                <a:latin typeface="Calibri" panose="020F0502020204030204" pitchFamily="34" charset="0"/>
                <a:ea typeface="Calibri" panose="020F0502020204030204" pitchFamily="34" charset="0"/>
                <a:cs typeface="Times New Roman" panose="02020603050405020304" pitchFamily="18" charset="0"/>
              </a:rPr>
              <a:t>Tools and Technologies Used:</a:t>
            </a:r>
          </a:p>
        </p:txBody>
      </p:sp>
      <p:sp>
        <p:nvSpPr>
          <p:cNvPr id="4" name="Rectangle: Rounded Corners 3">
            <a:extLst>
              <a:ext uri="{FF2B5EF4-FFF2-40B4-BE49-F238E27FC236}">
                <a16:creationId xmlns:a16="http://schemas.microsoft.com/office/drawing/2014/main" id="{6DB44FE5-3803-253C-8426-FB50216AB381}"/>
              </a:ext>
            </a:extLst>
          </p:cNvPr>
          <p:cNvSpPr/>
          <p:nvPr/>
        </p:nvSpPr>
        <p:spPr>
          <a:xfrm>
            <a:off x="2448792" y="2498437"/>
            <a:ext cx="2133600" cy="2098964"/>
          </a:xfrm>
          <a:prstGeom prst="roundRect">
            <a:avLst>
              <a:gd name="adj" fmla="val 1806"/>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82252698-1A0D-A7F9-BAEE-ADE7D4F35E8F}"/>
              </a:ext>
            </a:extLst>
          </p:cNvPr>
          <p:cNvGrpSpPr/>
          <p:nvPr/>
        </p:nvGrpSpPr>
        <p:grpSpPr>
          <a:xfrm>
            <a:off x="4797138" y="2498437"/>
            <a:ext cx="2133600" cy="2098964"/>
            <a:chOff x="3851566" y="2955637"/>
            <a:chExt cx="2133600" cy="2098964"/>
          </a:xfrm>
        </p:grpSpPr>
        <p:sp>
          <p:nvSpPr>
            <p:cNvPr id="8" name="Rectangle: Rounded Corners 7">
              <a:extLst>
                <a:ext uri="{FF2B5EF4-FFF2-40B4-BE49-F238E27FC236}">
                  <a16:creationId xmlns:a16="http://schemas.microsoft.com/office/drawing/2014/main" id="{E5EF8D0C-89A7-C733-6482-BAE052A8A1E7}"/>
                </a:ext>
              </a:extLst>
            </p:cNvPr>
            <p:cNvSpPr/>
            <p:nvPr/>
          </p:nvSpPr>
          <p:spPr>
            <a:xfrm>
              <a:off x="3851566" y="2955637"/>
              <a:ext cx="2133600" cy="2098964"/>
            </a:xfrm>
            <a:prstGeom prst="roundRect">
              <a:avLst>
                <a:gd name="adj" fmla="val 1806"/>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ontent Placeholder 2">
              <a:extLst>
                <a:ext uri="{FF2B5EF4-FFF2-40B4-BE49-F238E27FC236}">
                  <a16:creationId xmlns:a16="http://schemas.microsoft.com/office/drawing/2014/main" id="{61CB7320-260B-7B8A-1F1B-F19981C6E43B}"/>
                </a:ext>
              </a:extLst>
            </p:cNvPr>
            <p:cNvSpPr txBox="1">
              <a:spLocks/>
            </p:cNvSpPr>
            <p:nvPr/>
          </p:nvSpPr>
          <p:spPr>
            <a:xfrm>
              <a:off x="4507599" y="3818996"/>
              <a:ext cx="1016184" cy="4433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dirty="0"/>
                <a:t>Tool 2</a:t>
              </a:r>
            </a:p>
          </p:txBody>
        </p:sp>
      </p:grpSp>
      <p:grpSp>
        <p:nvGrpSpPr>
          <p:cNvPr id="11" name="Group 10">
            <a:extLst>
              <a:ext uri="{FF2B5EF4-FFF2-40B4-BE49-F238E27FC236}">
                <a16:creationId xmlns:a16="http://schemas.microsoft.com/office/drawing/2014/main" id="{F46084A8-7A30-FF20-11C4-40E0D8FE2A08}"/>
              </a:ext>
            </a:extLst>
          </p:cNvPr>
          <p:cNvGrpSpPr/>
          <p:nvPr/>
        </p:nvGrpSpPr>
        <p:grpSpPr>
          <a:xfrm>
            <a:off x="7145484" y="2498437"/>
            <a:ext cx="2133600" cy="2098964"/>
            <a:chOff x="6199912" y="2955637"/>
            <a:chExt cx="2133600" cy="2098964"/>
          </a:xfrm>
        </p:grpSpPr>
        <p:sp>
          <p:nvSpPr>
            <p:cNvPr id="12" name="Rectangle: Rounded Corners 11">
              <a:extLst>
                <a:ext uri="{FF2B5EF4-FFF2-40B4-BE49-F238E27FC236}">
                  <a16:creationId xmlns:a16="http://schemas.microsoft.com/office/drawing/2014/main" id="{6DF68068-59AE-6979-E4E1-A6AB2E08F334}"/>
                </a:ext>
              </a:extLst>
            </p:cNvPr>
            <p:cNvSpPr/>
            <p:nvPr/>
          </p:nvSpPr>
          <p:spPr>
            <a:xfrm>
              <a:off x="6199912" y="2955637"/>
              <a:ext cx="2133600" cy="2098964"/>
            </a:xfrm>
            <a:prstGeom prst="roundRect">
              <a:avLst>
                <a:gd name="adj" fmla="val 1806"/>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Content Placeholder 2">
              <a:extLst>
                <a:ext uri="{FF2B5EF4-FFF2-40B4-BE49-F238E27FC236}">
                  <a16:creationId xmlns:a16="http://schemas.microsoft.com/office/drawing/2014/main" id="{8678FD8B-23F9-F610-E6B0-C6956195C870}"/>
                </a:ext>
              </a:extLst>
            </p:cNvPr>
            <p:cNvSpPr txBox="1">
              <a:spLocks/>
            </p:cNvSpPr>
            <p:nvPr/>
          </p:nvSpPr>
          <p:spPr>
            <a:xfrm>
              <a:off x="6855945" y="3836314"/>
              <a:ext cx="1016184" cy="4433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dirty="0"/>
                <a:t>Tool 3</a:t>
              </a:r>
            </a:p>
          </p:txBody>
        </p:sp>
      </p:grpSp>
      <p:grpSp>
        <p:nvGrpSpPr>
          <p:cNvPr id="15" name="Group 14">
            <a:extLst>
              <a:ext uri="{FF2B5EF4-FFF2-40B4-BE49-F238E27FC236}">
                <a16:creationId xmlns:a16="http://schemas.microsoft.com/office/drawing/2014/main" id="{3CBC02D8-2809-288C-01AA-337CC7AF8E74}"/>
              </a:ext>
            </a:extLst>
          </p:cNvPr>
          <p:cNvGrpSpPr/>
          <p:nvPr/>
        </p:nvGrpSpPr>
        <p:grpSpPr>
          <a:xfrm>
            <a:off x="9493830" y="2498437"/>
            <a:ext cx="2133600" cy="2098964"/>
            <a:chOff x="8548258" y="2955637"/>
            <a:chExt cx="2133600" cy="2098964"/>
          </a:xfrm>
        </p:grpSpPr>
        <p:sp>
          <p:nvSpPr>
            <p:cNvPr id="16" name="Rectangle: Rounded Corners 15">
              <a:extLst>
                <a:ext uri="{FF2B5EF4-FFF2-40B4-BE49-F238E27FC236}">
                  <a16:creationId xmlns:a16="http://schemas.microsoft.com/office/drawing/2014/main" id="{FACE232D-A66E-6BC6-A79F-1426F92A4C17}"/>
                </a:ext>
              </a:extLst>
            </p:cNvPr>
            <p:cNvSpPr/>
            <p:nvPr/>
          </p:nvSpPr>
          <p:spPr>
            <a:xfrm>
              <a:off x="8548258" y="2955637"/>
              <a:ext cx="2133600" cy="2098964"/>
            </a:xfrm>
            <a:prstGeom prst="roundRect">
              <a:avLst>
                <a:gd name="adj" fmla="val 1806"/>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Content Placeholder 2">
              <a:extLst>
                <a:ext uri="{FF2B5EF4-FFF2-40B4-BE49-F238E27FC236}">
                  <a16:creationId xmlns:a16="http://schemas.microsoft.com/office/drawing/2014/main" id="{B8FE224A-FAB2-3A44-DAA9-639DA3005A55}"/>
                </a:ext>
              </a:extLst>
            </p:cNvPr>
            <p:cNvSpPr txBox="1">
              <a:spLocks/>
            </p:cNvSpPr>
            <p:nvPr/>
          </p:nvSpPr>
          <p:spPr>
            <a:xfrm>
              <a:off x="9233966" y="3870565"/>
              <a:ext cx="1016184" cy="3402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dirty="0"/>
                <a:t>Tool 4</a:t>
              </a:r>
            </a:p>
          </p:txBody>
        </p:sp>
      </p:grpSp>
      <p:sp>
        <p:nvSpPr>
          <p:cNvPr id="19" name="Content Placeholder 2">
            <a:extLst>
              <a:ext uri="{FF2B5EF4-FFF2-40B4-BE49-F238E27FC236}">
                <a16:creationId xmlns:a16="http://schemas.microsoft.com/office/drawing/2014/main" id="{AD077F74-CD55-DF2A-E984-8095152964FC}"/>
              </a:ext>
            </a:extLst>
          </p:cNvPr>
          <p:cNvSpPr txBox="1">
            <a:spLocks/>
          </p:cNvSpPr>
          <p:nvPr/>
        </p:nvSpPr>
        <p:spPr>
          <a:xfrm>
            <a:off x="3098045" y="3341281"/>
            <a:ext cx="1016184" cy="4433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dirty="0"/>
              <a:t>Tool 1</a:t>
            </a:r>
          </a:p>
        </p:txBody>
      </p:sp>
      <p:pic>
        <p:nvPicPr>
          <p:cNvPr id="5" name="Picture 4" descr="A blue and yellow snake logo&#10;&#10;Description automatically generated with medium confidence">
            <a:extLst>
              <a:ext uri="{FF2B5EF4-FFF2-40B4-BE49-F238E27FC236}">
                <a16:creationId xmlns:a16="http://schemas.microsoft.com/office/drawing/2014/main" id="{9ACCFE60-D6B2-FCD2-86F8-B2A8AC6C67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269" y="2703936"/>
            <a:ext cx="1728162" cy="1893465"/>
          </a:xfrm>
          <a:prstGeom prst="rect">
            <a:avLst/>
          </a:prstGeom>
        </p:spPr>
      </p:pic>
      <p:pic>
        <p:nvPicPr>
          <p:cNvPr id="9" name="Picture 8" descr="A blue cylinder with white text&#10;&#10;Description automatically generated with low confidence">
            <a:extLst>
              <a:ext uri="{FF2B5EF4-FFF2-40B4-BE49-F238E27FC236}">
                <a16:creationId xmlns:a16="http://schemas.microsoft.com/office/drawing/2014/main" id="{5D4F5DE7-4B98-9733-DBDB-6DA6280F55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207" y="2625213"/>
            <a:ext cx="2104531" cy="1828799"/>
          </a:xfrm>
          <a:prstGeom prst="rect">
            <a:avLst/>
          </a:prstGeom>
        </p:spPr>
      </p:pic>
      <p:pic>
        <p:nvPicPr>
          <p:cNvPr id="17" name="Picture 16" descr="A picture containing font, graphics, logo, circle&#10;&#10;Description automatically generated">
            <a:extLst>
              <a:ext uri="{FF2B5EF4-FFF2-40B4-BE49-F238E27FC236}">
                <a16:creationId xmlns:a16="http://schemas.microsoft.com/office/drawing/2014/main" id="{03A3C2D3-090C-6A77-09F4-318C82292B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7703" y="2782529"/>
            <a:ext cx="1259998" cy="1671483"/>
          </a:xfrm>
          <a:prstGeom prst="rect">
            <a:avLst/>
          </a:prstGeom>
        </p:spPr>
      </p:pic>
      <p:pic>
        <p:nvPicPr>
          <p:cNvPr id="21" name="Picture 20" descr="A green box with a white x on it&#10;&#10;Description automatically generated with low confidence">
            <a:extLst>
              <a:ext uri="{FF2B5EF4-FFF2-40B4-BE49-F238E27FC236}">
                <a16:creationId xmlns:a16="http://schemas.microsoft.com/office/drawing/2014/main" id="{ACE0F9A8-A628-FBB7-7624-DAE4FB2D7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493" y="2625212"/>
            <a:ext cx="1916250" cy="1972189"/>
          </a:xfrm>
          <a:prstGeom prst="rect">
            <a:avLst/>
          </a:prstGeom>
        </p:spPr>
      </p:pic>
      <p:sp>
        <p:nvSpPr>
          <p:cNvPr id="23" name="TextBox 22">
            <a:extLst>
              <a:ext uri="{FF2B5EF4-FFF2-40B4-BE49-F238E27FC236}">
                <a16:creationId xmlns:a16="http://schemas.microsoft.com/office/drawing/2014/main" id="{A7B749A1-1E5B-7CDF-2195-097C9A18356E}"/>
              </a:ext>
            </a:extLst>
          </p:cNvPr>
          <p:cNvSpPr txBox="1"/>
          <p:nvPr/>
        </p:nvSpPr>
        <p:spPr>
          <a:xfrm>
            <a:off x="10158311" y="4724176"/>
            <a:ext cx="853818" cy="400110"/>
          </a:xfrm>
          <a:prstGeom prst="rect">
            <a:avLst/>
          </a:prstGeom>
          <a:noFill/>
        </p:spPr>
        <p:txBody>
          <a:bodyPr wrap="square">
            <a:spAutoFit/>
          </a:bodyPr>
          <a:lstStyle/>
          <a:p>
            <a:r>
              <a:rPr lang="en-IN" sz="2000" b="1" dirty="0"/>
              <a:t>Excel</a:t>
            </a:r>
          </a:p>
        </p:txBody>
      </p:sp>
      <p:sp>
        <p:nvSpPr>
          <p:cNvPr id="25" name="TextBox 24">
            <a:extLst>
              <a:ext uri="{FF2B5EF4-FFF2-40B4-BE49-F238E27FC236}">
                <a16:creationId xmlns:a16="http://schemas.microsoft.com/office/drawing/2014/main" id="{24688692-9CF5-F712-8C82-9A3E328D9ADC}"/>
              </a:ext>
            </a:extLst>
          </p:cNvPr>
          <p:cNvSpPr txBox="1"/>
          <p:nvPr/>
        </p:nvSpPr>
        <p:spPr>
          <a:xfrm>
            <a:off x="3011960" y="4739565"/>
            <a:ext cx="1176581" cy="400110"/>
          </a:xfrm>
          <a:prstGeom prst="rect">
            <a:avLst/>
          </a:prstGeom>
          <a:noFill/>
        </p:spPr>
        <p:txBody>
          <a:bodyPr wrap="square">
            <a:spAutoFit/>
          </a:bodyPr>
          <a:lstStyle/>
          <a:p>
            <a:r>
              <a:rPr lang="en-IN" sz="2000" b="1" dirty="0"/>
              <a:t>Python</a:t>
            </a:r>
          </a:p>
        </p:txBody>
      </p:sp>
      <p:sp>
        <p:nvSpPr>
          <p:cNvPr id="27" name="TextBox 26">
            <a:extLst>
              <a:ext uri="{FF2B5EF4-FFF2-40B4-BE49-F238E27FC236}">
                <a16:creationId xmlns:a16="http://schemas.microsoft.com/office/drawing/2014/main" id="{B5B63E2D-01F9-E64B-FFBB-B08D98D82ACB}"/>
              </a:ext>
            </a:extLst>
          </p:cNvPr>
          <p:cNvSpPr txBox="1"/>
          <p:nvPr/>
        </p:nvSpPr>
        <p:spPr>
          <a:xfrm>
            <a:off x="5519594" y="4724176"/>
            <a:ext cx="717755" cy="400110"/>
          </a:xfrm>
          <a:prstGeom prst="rect">
            <a:avLst/>
          </a:prstGeom>
          <a:noFill/>
        </p:spPr>
        <p:txBody>
          <a:bodyPr wrap="square">
            <a:spAutoFit/>
          </a:bodyPr>
          <a:lstStyle/>
          <a:p>
            <a:r>
              <a:rPr lang="en-IN" sz="2000" b="1" dirty="0"/>
              <a:t>SQL</a:t>
            </a:r>
          </a:p>
        </p:txBody>
      </p:sp>
      <p:sp>
        <p:nvSpPr>
          <p:cNvPr id="29" name="TextBox 28">
            <a:extLst>
              <a:ext uri="{FF2B5EF4-FFF2-40B4-BE49-F238E27FC236}">
                <a16:creationId xmlns:a16="http://schemas.microsoft.com/office/drawing/2014/main" id="{410BCB2D-570B-9248-9FB6-1D28B7D9CB88}"/>
              </a:ext>
            </a:extLst>
          </p:cNvPr>
          <p:cNvSpPr txBox="1"/>
          <p:nvPr/>
        </p:nvSpPr>
        <p:spPr>
          <a:xfrm>
            <a:off x="7721318" y="4639790"/>
            <a:ext cx="1176581" cy="400110"/>
          </a:xfrm>
          <a:prstGeom prst="rect">
            <a:avLst/>
          </a:prstGeom>
          <a:noFill/>
        </p:spPr>
        <p:txBody>
          <a:bodyPr wrap="square">
            <a:spAutoFit/>
          </a:bodyPr>
          <a:lstStyle/>
          <a:p>
            <a:r>
              <a:rPr lang="en-IN" sz="2000" b="1" dirty="0" err="1"/>
              <a:t>Jupyter</a:t>
            </a:r>
            <a:endParaRPr lang="en-IN" sz="2000" b="1" dirty="0"/>
          </a:p>
        </p:txBody>
      </p:sp>
    </p:spTree>
    <p:extLst>
      <p:ext uri="{BB962C8B-B14F-4D97-AF65-F5344CB8AC3E}">
        <p14:creationId xmlns:p14="http://schemas.microsoft.com/office/powerpoint/2010/main" val="2003234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53EAA-1D88-6297-4D29-04900CE1DBB1}"/>
              </a:ext>
            </a:extLst>
          </p:cNvPr>
          <p:cNvSpPr>
            <a:spLocks noGrp="1"/>
          </p:cNvSpPr>
          <p:nvPr>
            <p:ph type="title"/>
          </p:nvPr>
        </p:nvSpPr>
        <p:spPr>
          <a:xfrm>
            <a:off x="1419318" y="1325488"/>
            <a:ext cx="7524564" cy="424732"/>
          </a:xfrm>
          <a:noFill/>
        </p:spPr>
        <p:txBody>
          <a:bodyPr vert="horz" wrap="square" lIns="91440" tIns="45720" rIns="91440" bIns="45720" rtlCol="0" anchor="ctr">
            <a:spAutoFit/>
          </a:bodyPr>
          <a:lstStyle/>
          <a:p>
            <a:pPr>
              <a:lnSpc>
                <a:spcPct val="107000"/>
              </a:lnSpc>
              <a:spcAft>
                <a:spcPts val="800"/>
              </a:spcAft>
            </a:pPr>
            <a:r>
              <a:rPr lang="en-IN" sz="3200" b="1" dirty="0">
                <a:latin typeface="Calibri" panose="020F0502020204030204" pitchFamily="34" charset="0"/>
                <a:ea typeface="Calibri" panose="020F0502020204030204" pitchFamily="34" charset="0"/>
                <a:cs typeface="Times New Roman" panose="02020603050405020304" pitchFamily="18" charset="0"/>
              </a:rPr>
              <a:t>Libraries/Packages/Features Used:</a:t>
            </a:r>
          </a:p>
        </p:txBody>
      </p:sp>
      <p:sp>
        <p:nvSpPr>
          <p:cNvPr id="4" name="TextBox 3">
            <a:extLst>
              <a:ext uri="{FF2B5EF4-FFF2-40B4-BE49-F238E27FC236}">
                <a16:creationId xmlns:a16="http://schemas.microsoft.com/office/drawing/2014/main" id="{8E6AFA5E-3AEE-EEDB-E764-4878115A9C50}"/>
              </a:ext>
            </a:extLst>
          </p:cNvPr>
          <p:cNvSpPr txBox="1"/>
          <p:nvPr/>
        </p:nvSpPr>
        <p:spPr>
          <a:xfrm>
            <a:off x="2458064" y="2066921"/>
            <a:ext cx="6096000" cy="2246769"/>
          </a:xfrm>
          <a:prstGeom prst="rect">
            <a:avLst/>
          </a:prstGeom>
          <a:noFill/>
        </p:spPr>
        <p:txBody>
          <a:bodyPr wrap="square">
            <a:spAutoFit/>
          </a:bodyPr>
          <a:lstStyle/>
          <a:p>
            <a:pPr marL="457200" indent="-457200">
              <a:buFont typeface="Arial" panose="020B0604020202020204" pitchFamily="34" charset="0"/>
              <a:buChar char="•"/>
            </a:pPr>
            <a:r>
              <a:rPr lang="en-IN" sz="2800" b="0" i="0" dirty="0">
                <a:solidFill>
                  <a:srgbClr val="374151"/>
                </a:solidFill>
                <a:effectLst/>
                <a:latin typeface="Times New Roman" panose="02020603050405020304" pitchFamily="18" charset="0"/>
                <a:cs typeface="Times New Roman" panose="02020603050405020304" pitchFamily="18" charset="0"/>
              </a:rPr>
              <a:t>Matplotlib</a:t>
            </a:r>
          </a:p>
          <a:p>
            <a:pPr marL="457200" indent="-457200">
              <a:buFont typeface="Arial" panose="020B0604020202020204" pitchFamily="34" charset="0"/>
              <a:buChar char="•"/>
            </a:pPr>
            <a:r>
              <a:rPr lang="en-IN" sz="2800" dirty="0">
                <a:solidFill>
                  <a:srgbClr val="374151"/>
                </a:solidFill>
                <a:latin typeface="Times New Roman" panose="02020603050405020304" pitchFamily="18" charset="0"/>
                <a:cs typeface="Times New Roman" panose="02020603050405020304" pitchFamily="18" charset="0"/>
              </a:rPr>
              <a:t>Pandas</a:t>
            </a:r>
          </a:p>
          <a:p>
            <a:pPr marL="457200" indent="-457200">
              <a:buFont typeface="Arial" panose="020B0604020202020204" pitchFamily="34" charset="0"/>
              <a:buChar char="•"/>
            </a:pPr>
            <a:r>
              <a:rPr lang="en-IN" sz="2800" dirty="0">
                <a:solidFill>
                  <a:srgbClr val="374151"/>
                </a:solidFill>
                <a:latin typeface="Times New Roman" panose="02020603050405020304" pitchFamily="18" charset="0"/>
                <a:cs typeface="Times New Roman" panose="02020603050405020304" pitchFamily="18" charset="0"/>
              </a:rPr>
              <a:t>Seaborn</a:t>
            </a:r>
          </a:p>
          <a:p>
            <a:pPr marL="457200" indent="-457200">
              <a:buFont typeface="Arial" panose="020B0604020202020204" pitchFamily="34" charset="0"/>
              <a:buChar char="•"/>
            </a:pPr>
            <a:r>
              <a:rPr lang="en-IN" sz="2800" dirty="0" err="1">
                <a:solidFill>
                  <a:srgbClr val="374151"/>
                </a:solidFill>
                <a:latin typeface="Times New Roman" panose="02020603050405020304" pitchFamily="18" charset="0"/>
                <a:cs typeface="Times New Roman" panose="02020603050405020304" pitchFamily="18" charset="0"/>
              </a:rPr>
              <a:t>Numpy</a:t>
            </a:r>
            <a:endParaRPr lang="en-IN" sz="2800" dirty="0">
              <a:solidFill>
                <a:srgbClr val="37415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IN" sz="2800" dirty="0" err="1">
                <a:solidFill>
                  <a:srgbClr val="374151"/>
                </a:solidFill>
                <a:latin typeface="Times New Roman" panose="02020603050405020304" pitchFamily="18" charset="0"/>
                <a:cs typeface="Times New Roman" panose="02020603050405020304" pitchFamily="18" charset="0"/>
              </a:rPr>
              <a:t>DataBase</a:t>
            </a:r>
            <a:r>
              <a:rPr lang="en-IN" sz="2800" dirty="0">
                <a:solidFill>
                  <a:srgbClr val="374151"/>
                </a:solidFill>
                <a:latin typeface="Times New Roman" panose="02020603050405020304" pitchFamily="18" charset="0"/>
                <a:cs typeface="Times New Roman" panose="02020603050405020304" pitchFamily="18" charset="0"/>
              </a:rPr>
              <a:t> Connectivity</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0625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909D2-25E4-1373-5966-D2BD4CEC9208}"/>
              </a:ext>
            </a:extLst>
          </p:cNvPr>
          <p:cNvSpPr txBox="1"/>
          <p:nvPr/>
        </p:nvSpPr>
        <p:spPr>
          <a:xfrm>
            <a:off x="1291069" y="1214997"/>
            <a:ext cx="5213639" cy="595932"/>
          </a:xfrm>
          <a:prstGeom prst="rect">
            <a:avLst/>
          </a:prstGeom>
          <a:noFill/>
        </p:spPr>
        <p:txBody>
          <a:bodyPr vert="horz" wrap="square" lIns="91440" tIns="45720" rIns="91440" bIns="45720" rtlCol="0" anchor="ctr">
            <a:spAutoFit/>
          </a:bodyPr>
          <a:lstStyle>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dirty="0"/>
              <a:t>Headline Statistics (1/2):</a:t>
            </a:r>
          </a:p>
        </p:txBody>
      </p:sp>
      <p:sp>
        <p:nvSpPr>
          <p:cNvPr id="5" name="TextBox 4">
            <a:extLst>
              <a:ext uri="{FF2B5EF4-FFF2-40B4-BE49-F238E27FC236}">
                <a16:creationId xmlns:a16="http://schemas.microsoft.com/office/drawing/2014/main" id="{076D1643-4CDB-1D44-3E89-04E4A5EFD292}"/>
              </a:ext>
            </a:extLst>
          </p:cNvPr>
          <p:cNvSpPr txBox="1"/>
          <p:nvPr/>
        </p:nvSpPr>
        <p:spPr>
          <a:xfrm>
            <a:off x="2388609" y="2634885"/>
            <a:ext cx="4886325" cy="2256323"/>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Average Execution Time=7.6sec</a:t>
            </a:r>
          </a:p>
          <a:p>
            <a:pPr marL="342900" lvl="0" indent="-342900">
              <a:lnSpc>
                <a:spcPct val="107000"/>
              </a:lnSpc>
              <a:buFont typeface="Symbol" panose="05050102010706020507" pitchFamily="18" charset="2"/>
              <a:buChar char=""/>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Wakatime</a:t>
            </a:r>
            <a:r>
              <a:rPr lang="en-IN" sz="1800" dirty="0">
                <a:effectLst/>
                <a:latin typeface="Calibri" panose="020F0502020204030204" pitchFamily="34" charset="0"/>
                <a:ea typeface="Calibri" panose="020F0502020204030204" pitchFamily="34" charset="0"/>
                <a:cs typeface="Times New Roman" panose="02020603050405020304" pitchFamily="18" charset="0"/>
              </a:rPr>
              <a:t> Metrics</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Lines of Codes (LoC/</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KLoC</a:t>
            </a:r>
            <a:r>
              <a:rPr lang="en-IN" sz="1800" dirty="0">
                <a:effectLst/>
                <a:latin typeface="Calibri" panose="020F0502020204030204" pitchFamily="34" charset="0"/>
                <a:ea typeface="Calibri" panose="020F0502020204030204" pitchFamily="34" charset="0"/>
                <a:cs typeface="Times New Roman" panose="02020603050405020304" pitchFamily="18" charset="0"/>
              </a:rPr>
              <a:t>)=493</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Total number of functions=27</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Number of built-in functions used=24</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Number of user-defined functions used=3</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Avg. number of lines per function=6</a:t>
            </a:r>
          </a:p>
        </p:txBody>
      </p:sp>
    </p:spTree>
    <p:extLst>
      <p:ext uri="{BB962C8B-B14F-4D97-AF65-F5344CB8AC3E}">
        <p14:creationId xmlns:p14="http://schemas.microsoft.com/office/powerpoint/2010/main" val="1477679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909D2-25E4-1373-5966-D2BD4CEC9208}"/>
              </a:ext>
            </a:extLst>
          </p:cNvPr>
          <p:cNvSpPr txBox="1"/>
          <p:nvPr/>
        </p:nvSpPr>
        <p:spPr>
          <a:xfrm>
            <a:off x="1291070" y="1214997"/>
            <a:ext cx="4631748" cy="595932"/>
          </a:xfrm>
          <a:prstGeom prst="rect">
            <a:avLst/>
          </a:prstGeom>
          <a:noFill/>
        </p:spPr>
        <p:txBody>
          <a:bodyPr vert="horz" wrap="square" lIns="91440" tIns="45720" rIns="91440" bIns="45720" rtlCol="0" anchor="ctr">
            <a:spAutoFit/>
          </a:bodyPr>
          <a:lstStyle>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dirty="0"/>
              <a:t>Headline Statistics (2/2):</a:t>
            </a:r>
          </a:p>
        </p:txBody>
      </p:sp>
      <p:sp>
        <p:nvSpPr>
          <p:cNvPr id="2" name="TextBox 1">
            <a:extLst>
              <a:ext uri="{FF2B5EF4-FFF2-40B4-BE49-F238E27FC236}">
                <a16:creationId xmlns:a16="http://schemas.microsoft.com/office/drawing/2014/main" id="{1461CF2E-7F0A-1D63-B14F-00DD6463F462}"/>
              </a:ext>
            </a:extLst>
          </p:cNvPr>
          <p:cNvSpPr txBox="1"/>
          <p:nvPr/>
        </p:nvSpPr>
        <p:spPr>
          <a:xfrm>
            <a:off x="2388609" y="2769968"/>
            <a:ext cx="4886325" cy="2153731"/>
          </a:xfrm>
          <a:prstGeom prst="rect">
            <a:avLst/>
          </a:prstGeom>
          <a:noFill/>
        </p:spPr>
        <p:txBody>
          <a:bodyPr wrap="square">
            <a:spAutoFit/>
          </a:bodyPr>
          <a:lstStyle/>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Number of comments written=15</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IDE/Code Editor Used=</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Jupyter</a:t>
            </a:r>
            <a:r>
              <a:rPr lang="en-IN" sz="1800" dirty="0">
                <a:effectLst/>
                <a:latin typeface="Calibri" panose="020F0502020204030204" pitchFamily="34" charset="0"/>
                <a:ea typeface="Calibri" panose="020F0502020204030204" pitchFamily="34" charset="0"/>
                <a:cs typeface="Times New Roman" panose="02020603050405020304" pitchFamily="18" charset="0"/>
              </a:rPr>
              <a:t> Notebook</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Plugins Used=</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Numpy,pandas,Matplotlib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Function/Complexity breakdown:</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dirty="0">
                <a:effectLst/>
                <a:latin typeface="Calibri" panose="020F0502020204030204" pitchFamily="34" charset="0"/>
                <a:ea typeface="Calibri" panose="020F0502020204030204" pitchFamily="34" charset="0"/>
                <a:cs typeface="Times New Roman" panose="02020603050405020304" pitchFamily="18" charset="0"/>
              </a:rPr>
              <a:t>Simple Implementations </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dirty="0">
                <a:effectLst/>
                <a:latin typeface="Calibri" panose="020F0502020204030204" pitchFamily="34" charset="0"/>
                <a:ea typeface="Calibri" panose="020F0502020204030204" pitchFamily="34" charset="0"/>
                <a:cs typeface="Times New Roman" panose="02020603050405020304" pitchFamily="18" charset="0"/>
              </a:rPr>
              <a:t>Intermediate Implementations </a:t>
            </a:r>
          </a:p>
          <a:p>
            <a:pPr marL="742950" lvl="1" indent="-285750">
              <a:lnSpc>
                <a:spcPct val="107000"/>
              </a:lnSpc>
              <a:buFont typeface="Courier New" panose="02070309020205020404" pitchFamily="49" charset="0"/>
              <a:buChar char="o"/>
            </a:pPr>
            <a:r>
              <a:rPr lang="en-IN" dirty="0">
                <a:effectLst/>
                <a:latin typeface="Calibri" panose="020F0502020204030204" pitchFamily="34" charset="0"/>
                <a:ea typeface="Calibri" panose="020F0502020204030204" pitchFamily="34" charset="0"/>
                <a:cs typeface="Times New Roman" panose="02020603050405020304" pitchFamily="18" charset="0"/>
              </a:rPr>
              <a:t>Complex Implementations</a:t>
            </a:r>
          </a:p>
        </p:txBody>
      </p:sp>
    </p:spTree>
    <p:extLst>
      <p:ext uri="{BB962C8B-B14F-4D97-AF65-F5344CB8AC3E}">
        <p14:creationId xmlns:p14="http://schemas.microsoft.com/office/powerpoint/2010/main" val="4257686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ext, screenshot, colorfulness, plot&#10;&#10;Description automatically generated">
            <a:extLst>
              <a:ext uri="{FF2B5EF4-FFF2-40B4-BE49-F238E27FC236}">
                <a16:creationId xmlns:a16="http://schemas.microsoft.com/office/drawing/2014/main" id="{265FFEBD-89F4-858E-996E-3BEFD3645A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46538" y="1848465"/>
            <a:ext cx="4797063" cy="3618243"/>
          </a:xfrm>
        </p:spPr>
      </p:pic>
      <p:sp>
        <p:nvSpPr>
          <p:cNvPr id="5" name="TextBox 4">
            <a:extLst>
              <a:ext uri="{FF2B5EF4-FFF2-40B4-BE49-F238E27FC236}">
                <a16:creationId xmlns:a16="http://schemas.microsoft.com/office/drawing/2014/main" id="{0C412DB9-CECB-66A4-5079-E699254B8725}"/>
              </a:ext>
            </a:extLst>
          </p:cNvPr>
          <p:cNvSpPr txBox="1"/>
          <p:nvPr/>
        </p:nvSpPr>
        <p:spPr>
          <a:xfrm>
            <a:off x="7910079" y="739610"/>
            <a:ext cx="3696566" cy="595932"/>
          </a:xfrm>
          <a:prstGeom prst="rect">
            <a:avLst/>
          </a:prstGeom>
          <a:noFill/>
        </p:spPr>
        <p:txBody>
          <a:bodyPr vert="horz" wrap="square" lIns="91440" tIns="45720" rIns="91440" bIns="45720" rtlCol="0" anchor="ctr">
            <a:spAutoFit/>
          </a:bodyPr>
          <a:lstStyle>
            <a:defPPr>
              <a:defRPr lang="en-US"/>
            </a:defPPr>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dirty="0"/>
              <a:t>Relevant Diagram/s:</a:t>
            </a:r>
          </a:p>
        </p:txBody>
      </p:sp>
      <p:pic>
        <p:nvPicPr>
          <p:cNvPr id="7" name="Content Placeholder 6" descr="A picture containing text, screenshot, diagram, plot&#10;&#10;Description automatically generated">
            <a:extLst>
              <a:ext uri="{FF2B5EF4-FFF2-40B4-BE49-F238E27FC236}">
                <a16:creationId xmlns:a16="http://schemas.microsoft.com/office/drawing/2014/main" id="{CB89F2F9-4516-0EAD-CD5C-9669D5A568D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61471" y="1848465"/>
            <a:ext cx="4797063" cy="3755922"/>
          </a:xfrm>
        </p:spPr>
      </p:pic>
    </p:spTree>
    <p:extLst>
      <p:ext uri="{BB962C8B-B14F-4D97-AF65-F5344CB8AC3E}">
        <p14:creationId xmlns:p14="http://schemas.microsoft.com/office/powerpoint/2010/main" val="936490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ext, screenshot, colorfulness, plot&#10;&#10;Description automatically generated">
            <a:extLst>
              <a:ext uri="{FF2B5EF4-FFF2-40B4-BE49-F238E27FC236}">
                <a16:creationId xmlns:a16="http://schemas.microsoft.com/office/drawing/2014/main" id="{265FFEBD-89F4-858E-996E-3BEFD3645A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46538" y="1848465"/>
            <a:ext cx="4797063" cy="3618243"/>
          </a:xfrm>
        </p:spPr>
      </p:pic>
      <p:sp>
        <p:nvSpPr>
          <p:cNvPr id="5" name="TextBox 4">
            <a:extLst>
              <a:ext uri="{FF2B5EF4-FFF2-40B4-BE49-F238E27FC236}">
                <a16:creationId xmlns:a16="http://schemas.microsoft.com/office/drawing/2014/main" id="{0C412DB9-CECB-66A4-5079-E699254B8725}"/>
              </a:ext>
            </a:extLst>
          </p:cNvPr>
          <p:cNvSpPr txBox="1"/>
          <p:nvPr/>
        </p:nvSpPr>
        <p:spPr>
          <a:xfrm>
            <a:off x="7910079" y="739610"/>
            <a:ext cx="3696566" cy="595932"/>
          </a:xfrm>
          <a:prstGeom prst="rect">
            <a:avLst/>
          </a:prstGeom>
          <a:noFill/>
        </p:spPr>
        <p:txBody>
          <a:bodyPr vert="horz" wrap="square" lIns="91440" tIns="45720" rIns="91440" bIns="45720" rtlCol="0" anchor="ctr">
            <a:spAutoFit/>
          </a:bodyPr>
          <a:lstStyle>
            <a:defPPr>
              <a:defRPr lang="en-US"/>
            </a:defPPr>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dirty="0"/>
              <a:t>Relevant Diagram/s:</a:t>
            </a:r>
          </a:p>
        </p:txBody>
      </p:sp>
      <p:pic>
        <p:nvPicPr>
          <p:cNvPr id="3" name="Picture 2" descr="A picture containing text, screenshot, font, diagram&#10;&#10;Description automatically generated">
            <a:extLst>
              <a:ext uri="{FF2B5EF4-FFF2-40B4-BE49-F238E27FC236}">
                <a16:creationId xmlns:a16="http://schemas.microsoft.com/office/drawing/2014/main" id="{CB26B833-216C-BBA1-28D9-C8EFD7C195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538" y="1848466"/>
            <a:ext cx="4797063" cy="3618242"/>
          </a:xfrm>
          <a:prstGeom prst="rect">
            <a:avLst/>
          </a:prstGeom>
        </p:spPr>
      </p:pic>
      <p:pic>
        <p:nvPicPr>
          <p:cNvPr id="10" name="Content Placeholder 9" descr="A picture containing text, screenshot, diagram, plot&#10;&#10;Description automatically generated">
            <a:extLst>
              <a:ext uri="{FF2B5EF4-FFF2-40B4-BE49-F238E27FC236}">
                <a16:creationId xmlns:a16="http://schemas.microsoft.com/office/drawing/2014/main" id="{600750E8-4783-B752-F2AC-9579AEFEB4B1}"/>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453443" y="1848465"/>
            <a:ext cx="4886307" cy="3726425"/>
          </a:xfrm>
        </p:spPr>
      </p:pic>
    </p:spTree>
    <p:extLst>
      <p:ext uri="{BB962C8B-B14F-4D97-AF65-F5344CB8AC3E}">
        <p14:creationId xmlns:p14="http://schemas.microsoft.com/office/powerpoint/2010/main" val="18339721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623</TotalTime>
  <Words>947</Words>
  <Application>Microsoft Office PowerPoint</Application>
  <PresentationFormat>Widescreen</PresentationFormat>
  <Paragraphs>77</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Calibri</vt:lpstr>
      <vt:lpstr>Courier New</vt:lpstr>
      <vt:lpstr>Helvetica</vt:lpstr>
      <vt:lpstr>Sitka Heading Semibold</vt:lpstr>
      <vt:lpstr>Söhne</vt:lpstr>
      <vt:lpstr>Symbol</vt:lpstr>
      <vt:lpstr>Times New Roman</vt:lpstr>
      <vt:lpstr>Wingdings</vt:lpstr>
      <vt:lpstr>Office Theme</vt:lpstr>
      <vt:lpstr>PowerPoint Presentation</vt:lpstr>
      <vt:lpstr>PowerPoint Presentation</vt:lpstr>
      <vt:lpstr>PowerPoint Presentation</vt:lpstr>
      <vt:lpstr>Tools and Technologies Used:</vt:lpstr>
      <vt:lpstr>Libraries/Packages/Features Used:</vt:lpstr>
      <vt:lpstr>PowerPoint Presentation</vt:lpstr>
      <vt:lpstr>PowerPoint Presentation</vt:lpstr>
      <vt:lpstr>PowerPoint Presentation</vt:lpstr>
      <vt:lpstr>PowerPoint Presentation</vt:lpstr>
      <vt:lpstr>PowerPoint Presentation</vt:lpstr>
      <vt:lpstr>Highlights &amp; Standout Features:</vt:lpstr>
      <vt:lpstr>PowerPoint Presentation</vt:lpstr>
      <vt:lpstr>Roadblocks &amp; Resolutions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 Jackson</dc:creator>
  <cp:lastModifiedBy>Nikitha Palapati</cp:lastModifiedBy>
  <cp:revision>27</cp:revision>
  <dcterms:created xsi:type="dcterms:W3CDTF">2022-12-05T10:10:22Z</dcterms:created>
  <dcterms:modified xsi:type="dcterms:W3CDTF">2023-08-22T03:13:58Z</dcterms:modified>
</cp:coreProperties>
</file>